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6"/>
  </p:notesMasterIdLst>
  <p:sldIdLst>
    <p:sldId id="279" r:id="rId5"/>
    <p:sldId id="266" r:id="rId6"/>
    <p:sldId id="280" r:id="rId7"/>
    <p:sldId id="273" r:id="rId8"/>
    <p:sldId id="275" r:id="rId9"/>
    <p:sldId id="277" r:id="rId10"/>
    <p:sldId id="284" r:id="rId11"/>
    <p:sldId id="285" r:id="rId12"/>
    <p:sldId id="283" r:id="rId13"/>
    <p:sldId id="259" r:id="rId14"/>
    <p:sldId id="28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anda Crowley" initials="AC" lastIdx="1" clrIdx="0">
    <p:extLst>
      <p:ext uri="{19B8F6BF-5375-455C-9EA6-DF929625EA0E}">
        <p15:presenceInfo xmlns:p15="http://schemas.microsoft.com/office/powerpoint/2012/main" userId="S::amandacrowley@rcdow.org.uk::7498b1e3-3440-4650-a4e1-812dea2ebdd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091AE1-B4EC-48AF-113F-EF57AAF5B6E3}" v="1" dt="2021-07-26T09:19:44.966"/>
    <p1510:client id="{85439178-722F-ED7F-8C31-6569C2AA7A81}" v="14" dt="2023-06-27T14:57:23.9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11"/>
    <p:restoredTop sz="94715"/>
  </p:normalViewPr>
  <p:slideViewPr>
    <p:cSldViewPr snapToGrid="0" snapToObjects="1">
      <p:cViewPr varScale="1">
        <p:scale>
          <a:sx n="82" d="100"/>
          <a:sy n="82" d="100"/>
        </p:scale>
        <p:origin x="100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ire O'Neill" userId="69e15da6-52c4-49e3-8e26-c9cc2bc5742b" providerId="ADAL" clId="{A1B22593-D585-4288-9454-6EB729E2C522}"/>
    <pc:docChg chg="undo custSel addSld delSld modSld sldOrd delMainMaster">
      <pc:chgData name="Claire O'Neill" userId="69e15da6-52c4-49e3-8e26-c9cc2bc5742b" providerId="ADAL" clId="{A1B22593-D585-4288-9454-6EB729E2C522}" dt="2020-12-31T00:03:04.279" v="3522" actId="1076"/>
      <pc:docMkLst>
        <pc:docMk/>
      </pc:docMkLst>
      <pc:sldChg chg="delSp modSp del">
        <pc:chgData name="Claire O'Neill" userId="69e15da6-52c4-49e3-8e26-c9cc2bc5742b" providerId="ADAL" clId="{A1B22593-D585-4288-9454-6EB729E2C522}" dt="2020-12-30T16:53:24.766" v="819" actId="2696"/>
        <pc:sldMkLst>
          <pc:docMk/>
          <pc:sldMk cId="735815166" sldId="256"/>
        </pc:sldMkLst>
        <pc:spChg chg="mod">
          <ac:chgData name="Claire O'Neill" userId="69e15da6-52c4-49e3-8e26-c9cc2bc5742b" providerId="ADAL" clId="{A1B22593-D585-4288-9454-6EB729E2C522}" dt="2020-12-30T16:29:10.949" v="457"/>
          <ac:spMkLst>
            <pc:docMk/>
            <pc:sldMk cId="735815166" sldId="256"/>
            <ac:spMk id="3" creationId="{92913977-6653-CA47-A4E5-90878C78722D}"/>
          </ac:spMkLst>
        </pc:spChg>
        <pc:spChg chg="del">
          <ac:chgData name="Claire O'Neill" userId="69e15da6-52c4-49e3-8e26-c9cc2bc5742b" providerId="ADAL" clId="{A1B22593-D585-4288-9454-6EB729E2C522}" dt="2020-12-30T16:47:00.931" v="759"/>
          <ac:spMkLst>
            <pc:docMk/>
            <pc:sldMk cId="735815166" sldId="256"/>
            <ac:spMk id="6" creationId="{E520DE78-4D15-C54C-9E78-A199FDF94677}"/>
          </ac:spMkLst>
        </pc:spChg>
        <pc:picChg chg="del">
          <ac:chgData name="Claire O'Neill" userId="69e15da6-52c4-49e3-8e26-c9cc2bc5742b" providerId="ADAL" clId="{A1B22593-D585-4288-9454-6EB729E2C522}" dt="2020-12-30T16:48:18.284" v="780"/>
          <ac:picMkLst>
            <pc:docMk/>
            <pc:sldMk cId="735815166" sldId="256"/>
            <ac:picMk id="26" creationId="{AE0091E3-C378-EE40-86E5-558C7906CAA8}"/>
          </ac:picMkLst>
        </pc:picChg>
      </pc:sldChg>
      <pc:sldChg chg="delSp modSp del">
        <pc:chgData name="Claire O'Neill" userId="69e15da6-52c4-49e3-8e26-c9cc2bc5742b" providerId="ADAL" clId="{A1B22593-D585-4288-9454-6EB729E2C522}" dt="2020-12-30T23:50:24.489" v="3359" actId="2696"/>
        <pc:sldMkLst>
          <pc:docMk/>
          <pc:sldMk cId="2780705840" sldId="257"/>
        </pc:sldMkLst>
        <pc:spChg chg="del mod">
          <ac:chgData name="Claire O'Neill" userId="69e15da6-52c4-49e3-8e26-c9cc2bc5742b" providerId="ADAL" clId="{A1B22593-D585-4288-9454-6EB729E2C522}" dt="2020-12-30T17:45:06.688" v="1737"/>
          <ac:spMkLst>
            <pc:docMk/>
            <pc:sldMk cId="2780705840" sldId="257"/>
            <ac:spMk id="4" creationId="{7279DDD6-5CF8-364C-9C16-E09EA4E07335}"/>
          </ac:spMkLst>
        </pc:spChg>
        <pc:spChg chg="mod">
          <ac:chgData name="Claire O'Neill" userId="69e15da6-52c4-49e3-8e26-c9cc2bc5742b" providerId="ADAL" clId="{A1B22593-D585-4288-9454-6EB729E2C522}" dt="2020-12-30T23:45:05.601" v="3000" actId="1076"/>
          <ac:spMkLst>
            <pc:docMk/>
            <pc:sldMk cId="2780705840" sldId="257"/>
            <ac:spMk id="10" creationId="{AF86DD15-348F-114B-98E6-B479A2427905}"/>
          </ac:spMkLst>
        </pc:spChg>
        <pc:spChg chg="del mod">
          <ac:chgData name="Claire O'Neill" userId="69e15da6-52c4-49e3-8e26-c9cc2bc5742b" providerId="ADAL" clId="{A1B22593-D585-4288-9454-6EB729E2C522}" dt="2020-12-30T17:44:23.829" v="1732" actId="478"/>
          <ac:spMkLst>
            <pc:docMk/>
            <pc:sldMk cId="2780705840" sldId="257"/>
            <ac:spMk id="15" creationId="{D59928D9-119C-EF4A-A840-A76F1325BEB3}"/>
          </ac:spMkLst>
        </pc:spChg>
        <pc:picChg chg="del">
          <ac:chgData name="Claire O'Neill" userId="69e15da6-52c4-49e3-8e26-c9cc2bc5742b" providerId="ADAL" clId="{A1B22593-D585-4288-9454-6EB729E2C522}" dt="2020-12-30T17:41:33.162" v="1632"/>
          <ac:picMkLst>
            <pc:docMk/>
            <pc:sldMk cId="2780705840" sldId="257"/>
            <ac:picMk id="2" creationId="{CFE776AD-CAD5-4CBB-8CBD-FB7754E66CAB}"/>
          </ac:picMkLst>
        </pc:picChg>
      </pc:sldChg>
      <pc:sldChg chg="addSp delSp modSp add">
        <pc:chgData name="Claire O'Neill" userId="69e15da6-52c4-49e3-8e26-c9cc2bc5742b" providerId="ADAL" clId="{A1B22593-D585-4288-9454-6EB729E2C522}" dt="2020-12-31T00:03:04.279" v="3522" actId="1076"/>
        <pc:sldMkLst>
          <pc:docMk/>
          <pc:sldMk cId="227700936" sldId="259"/>
        </pc:sldMkLst>
        <pc:spChg chg="del">
          <ac:chgData name="Claire O'Neill" userId="69e15da6-52c4-49e3-8e26-c9cc2bc5742b" providerId="ADAL" clId="{A1B22593-D585-4288-9454-6EB729E2C522}" dt="2020-12-30T22:41:36.631" v="2005" actId="478"/>
          <ac:spMkLst>
            <pc:docMk/>
            <pc:sldMk cId="227700936" sldId="259"/>
            <ac:spMk id="4" creationId="{196D9459-737F-504C-9876-141946FE643F}"/>
          </ac:spMkLst>
        </pc:spChg>
        <pc:spChg chg="mod">
          <ac:chgData name="Claire O'Neill" userId="69e15da6-52c4-49e3-8e26-c9cc2bc5742b" providerId="ADAL" clId="{A1B22593-D585-4288-9454-6EB729E2C522}" dt="2020-12-31T00:03:04.279" v="3522" actId="1076"/>
          <ac:spMkLst>
            <pc:docMk/>
            <pc:sldMk cId="227700936" sldId="259"/>
            <ac:spMk id="5" creationId="{F34A5203-7AFA-314A-B2BD-06EBC1AB7FAE}"/>
          </ac:spMkLst>
        </pc:spChg>
        <pc:spChg chg="mod">
          <ac:chgData name="Claire O'Neill" userId="69e15da6-52c4-49e3-8e26-c9cc2bc5742b" providerId="ADAL" clId="{A1B22593-D585-4288-9454-6EB729E2C522}" dt="2020-12-30T22:40:10.931" v="1988" actId="207"/>
          <ac:spMkLst>
            <pc:docMk/>
            <pc:sldMk cId="227700936" sldId="259"/>
            <ac:spMk id="11" creationId="{F2517C7C-BE4B-C249-8768-A1DB6F6E5932}"/>
          </ac:spMkLst>
        </pc:spChg>
        <pc:spChg chg="mod">
          <ac:chgData name="Claire O'Neill" userId="69e15da6-52c4-49e3-8e26-c9cc2bc5742b" providerId="ADAL" clId="{A1B22593-D585-4288-9454-6EB729E2C522}" dt="2020-12-30T22:42:18.896" v="2012" actId="14100"/>
          <ac:spMkLst>
            <pc:docMk/>
            <pc:sldMk cId="227700936" sldId="259"/>
            <ac:spMk id="12" creationId="{551B7E94-2528-C74A-B057-F034A947D795}"/>
          </ac:spMkLst>
        </pc:spChg>
        <pc:spChg chg="add mod">
          <ac:chgData name="Claire O'Neill" userId="69e15da6-52c4-49e3-8e26-c9cc2bc5742b" providerId="ADAL" clId="{A1B22593-D585-4288-9454-6EB729E2C522}" dt="2020-12-30T22:46:57.772" v="2208" actId="20577"/>
          <ac:spMkLst>
            <pc:docMk/>
            <pc:sldMk cId="227700936" sldId="259"/>
            <ac:spMk id="14" creationId="{4209EB13-47AD-4168-94F2-5EDB9BDBB9E3}"/>
          </ac:spMkLst>
        </pc:spChg>
        <pc:picChg chg="add mod">
          <ac:chgData name="Claire O'Neill" userId="69e15da6-52c4-49e3-8e26-c9cc2bc5742b" providerId="ADAL" clId="{A1B22593-D585-4288-9454-6EB729E2C522}" dt="2020-12-30T22:43:01.795" v="2015" actId="1076"/>
          <ac:picMkLst>
            <pc:docMk/>
            <pc:sldMk cId="227700936" sldId="259"/>
            <ac:picMk id="2" creationId="{8445280F-260D-41C4-BCDA-00D243D68164}"/>
          </ac:picMkLst>
        </pc:picChg>
      </pc:sldChg>
      <pc:sldChg chg="del">
        <pc:chgData name="Claire O'Neill" userId="69e15da6-52c4-49e3-8e26-c9cc2bc5742b" providerId="ADAL" clId="{A1B22593-D585-4288-9454-6EB729E2C522}" dt="2020-12-30T22:45:24.689" v="2112" actId="2696"/>
        <pc:sldMkLst>
          <pc:docMk/>
          <pc:sldMk cId="324404844" sldId="260"/>
        </pc:sldMkLst>
      </pc:sldChg>
      <pc:sldChg chg="delSp modSp del">
        <pc:chgData name="Claire O'Neill" userId="69e15da6-52c4-49e3-8e26-c9cc2bc5742b" providerId="ADAL" clId="{A1B22593-D585-4288-9454-6EB729E2C522}" dt="2020-12-30T17:40:34.095" v="1631" actId="2696"/>
        <pc:sldMkLst>
          <pc:docMk/>
          <pc:sldMk cId="895643330" sldId="261"/>
        </pc:sldMkLst>
        <pc:spChg chg="del">
          <ac:chgData name="Claire O'Neill" userId="69e15da6-52c4-49e3-8e26-c9cc2bc5742b" providerId="ADAL" clId="{A1B22593-D585-4288-9454-6EB729E2C522}" dt="2020-12-30T17:09:36.270" v="940"/>
          <ac:spMkLst>
            <pc:docMk/>
            <pc:sldMk cId="895643330" sldId="261"/>
            <ac:spMk id="4" creationId="{7279DDD6-5CF8-364C-9C16-E09EA4E07335}"/>
          </ac:spMkLst>
        </pc:spChg>
        <pc:spChg chg="mod">
          <ac:chgData name="Claire O'Neill" userId="69e15da6-52c4-49e3-8e26-c9cc2bc5742b" providerId="ADAL" clId="{A1B22593-D585-4288-9454-6EB729E2C522}" dt="2020-12-30T17:32:20.560" v="1421" actId="1076"/>
          <ac:spMkLst>
            <pc:docMk/>
            <pc:sldMk cId="895643330" sldId="261"/>
            <ac:spMk id="7" creationId="{8F57B921-4E2C-A742-8368-A6CF2C184175}"/>
          </ac:spMkLst>
        </pc:spChg>
        <pc:picChg chg="del">
          <ac:chgData name="Claire O'Neill" userId="69e15da6-52c4-49e3-8e26-c9cc2bc5742b" providerId="ADAL" clId="{A1B22593-D585-4288-9454-6EB729E2C522}" dt="2020-12-30T17:24:58.845" v="1301" actId="478"/>
          <ac:picMkLst>
            <pc:docMk/>
            <pc:sldMk cId="895643330" sldId="261"/>
            <ac:picMk id="5" creationId="{9A7F12AB-7A35-A547-80B7-59A98D1DD0C9}"/>
          </ac:picMkLst>
        </pc:picChg>
        <pc:picChg chg="del">
          <ac:chgData name="Claire O'Neill" userId="69e15da6-52c4-49e3-8e26-c9cc2bc5742b" providerId="ADAL" clId="{A1B22593-D585-4288-9454-6EB729E2C522}" dt="2020-12-30T17:25:01.543" v="1303" actId="478"/>
          <ac:picMkLst>
            <pc:docMk/>
            <pc:sldMk cId="895643330" sldId="261"/>
            <ac:picMk id="1025" creationId="{EF529595-6B05-FF4E-A2B9-2384C0EE297E}"/>
          </ac:picMkLst>
        </pc:picChg>
        <pc:picChg chg="del">
          <ac:chgData name="Claire O'Neill" userId="69e15da6-52c4-49e3-8e26-c9cc2bc5742b" providerId="ADAL" clId="{A1B22593-D585-4288-9454-6EB729E2C522}" dt="2020-12-30T17:25:00.230" v="1302" actId="478"/>
          <ac:picMkLst>
            <pc:docMk/>
            <pc:sldMk cId="895643330" sldId="261"/>
            <ac:picMk id="1026" creationId="{68E47ECA-C175-FE44-940E-885B710E9FC7}"/>
          </ac:picMkLst>
        </pc:picChg>
        <pc:picChg chg="del">
          <ac:chgData name="Claire O'Neill" userId="69e15da6-52c4-49e3-8e26-c9cc2bc5742b" providerId="ADAL" clId="{A1B22593-D585-4288-9454-6EB729E2C522}" dt="2020-12-30T17:25:03.040" v="1304" actId="478"/>
          <ac:picMkLst>
            <pc:docMk/>
            <pc:sldMk cId="895643330" sldId="261"/>
            <ac:picMk id="1027" creationId="{6FCE6640-2E84-274D-8AAB-D818BA9F50D2}"/>
          </ac:picMkLst>
        </pc:picChg>
      </pc:sldChg>
      <pc:sldChg chg="delSp modSp del">
        <pc:chgData name="Claire O'Neill" userId="69e15da6-52c4-49e3-8e26-c9cc2bc5742b" providerId="ADAL" clId="{A1B22593-D585-4288-9454-6EB729E2C522}" dt="2020-12-30T22:30:40.780" v="1859" actId="2696"/>
        <pc:sldMkLst>
          <pc:docMk/>
          <pc:sldMk cId="713478086" sldId="262"/>
        </pc:sldMkLst>
        <pc:spChg chg="mod">
          <ac:chgData name="Claire O'Neill" userId="69e15da6-52c4-49e3-8e26-c9cc2bc5742b" providerId="ADAL" clId="{A1B22593-D585-4288-9454-6EB729E2C522}" dt="2020-12-30T22:23:30.760" v="1742"/>
          <ac:spMkLst>
            <pc:docMk/>
            <pc:sldMk cId="713478086" sldId="262"/>
            <ac:spMk id="2" creationId="{554B44AB-1583-674F-AFFA-6157D359905B}"/>
          </ac:spMkLst>
        </pc:spChg>
        <pc:spChg chg="del mod">
          <ac:chgData name="Claire O'Neill" userId="69e15da6-52c4-49e3-8e26-c9cc2bc5742b" providerId="ADAL" clId="{A1B22593-D585-4288-9454-6EB729E2C522}" dt="2020-12-30T22:24:54.896" v="1758"/>
          <ac:spMkLst>
            <pc:docMk/>
            <pc:sldMk cId="713478086" sldId="262"/>
            <ac:spMk id="5" creationId="{119B0D36-8835-2845-8CBE-151A67606BC3}"/>
          </ac:spMkLst>
        </pc:spChg>
        <pc:graphicFrameChg chg="del">
          <ac:chgData name="Claire O'Neill" userId="69e15da6-52c4-49e3-8e26-c9cc2bc5742b" providerId="ADAL" clId="{A1B22593-D585-4288-9454-6EB729E2C522}" dt="2020-12-30T22:24:19.028" v="1748"/>
          <ac:graphicFrameMkLst>
            <pc:docMk/>
            <pc:sldMk cId="713478086" sldId="262"/>
            <ac:graphicFrameMk id="4" creationId="{F67B81D4-5FDE-474C-8A89-16D6F1EF8A58}"/>
          </ac:graphicFrameMkLst>
        </pc:graphicFrameChg>
      </pc:sldChg>
      <pc:sldChg chg="modSp">
        <pc:chgData name="Claire O'Neill" userId="69e15da6-52c4-49e3-8e26-c9cc2bc5742b" providerId="ADAL" clId="{A1B22593-D585-4288-9454-6EB729E2C522}" dt="2020-12-31T00:02:36.762" v="3521" actId="1076"/>
        <pc:sldMkLst>
          <pc:docMk/>
          <pc:sldMk cId="3251457600" sldId="266"/>
        </pc:sldMkLst>
        <pc:spChg chg="mod">
          <ac:chgData name="Claire O'Neill" userId="69e15da6-52c4-49e3-8e26-c9cc2bc5742b" providerId="ADAL" clId="{A1B22593-D585-4288-9454-6EB729E2C522}" dt="2020-12-31T00:02:36.762" v="3521" actId="1076"/>
          <ac:spMkLst>
            <pc:docMk/>
            <pc:sldMk cId="3251457600" sldId="266"/>
            <ac:spMk id="2" creationId="{5DA67DA4-3123-1B49-98D0-69C6012F3955}"/>
          </ac:spMkLst>
        </pc:spChg>
        <pc:spChg chg="mod">
          <ac:chgData name="Claire O'Neill" userId="69e15da6-52c4-49e3-8e26-c9cc2bc5742b" providerId="ADAL" clId="{A1B22593-D585-4288-9454-6EB729E2C522}" dt="2020-12-30T22:47:55.173" v="2235" actId="20577"/>
          <ac:spMkLst>
            <pc:docMk/>
            <pc:sldMk cId="3251457600" sldId="266"/>
            <ac:spMk id="3" creationId="{6A97CDC7-F2D8-E944-A459-2D6EB3CFDC00}"/>
          </ac:spMkLst>
        </pc:spChg>
      </pc:sldChg>
      <pc:sldChg chg="addSp delSp modSp">
        <pc:chgData name="Claire O'Neill" userId="69e15da6-52c4-49e3-8e26-c9cc2bc5742b" providerId="ADAL" clId="{A1B22593-D585-4288-9454-6EB729E2C522}" dt="2020-12-30T22:33:58.188" v="1875" actId="1076"/>
        <pc:sldMkLst>
          <pc:docMk/>
          <pc:sldMk cId="3316601982" sldId="273"/>
        </pc:sldMkLst>
        <pc:spChg chg="mod">
          <ac:chgData name="Claire O'Neill" userId="69e15da6-52c4-49e3-8e26-c9cc2bc5742b" providerId="ADAL" clId="{A1B22593-D585-4288-9454-6EB729E2C522}" dt="2020-12-30T22:33:51.738" v="1874" actId="2085"/>
          <ac:spMkLst>
            <pc:docMk/>
            <pc:sldMk cId="3316601982" sldId="273"/>
            <ac:spMk id="2" creationId="{DC370AF1-FEE8-4E02-9618-22AC9B175271}"/>
          </ac:spMkLst>
        </pc:spChg>
        <pc:spChg chg="del">
          <ac:chgData name="Claire O'Neill" userId="69e15da6-52c4-49e3-8e26-c9cc2bc5742b" providerId="ADAL" clId="{A1B22593-D585-4288-9454-6EB729E2C522}" dt="2020-12-30T17:22:46.486" v="1197" actId="478"/>
          <ac:spMkLst>
            <pc:docMk/>
            <pc:sldMk cId="3316601982" sldId="273"/>
            <ac:spMk id="5" creationId="{8666FBE8-111A-4563-901A-03C80A4E1DCA}"/>
          </ac:spMkLst>
        </pc:spChg>
        <pc:spChg chg="del">
          <ac:chgData name="Claire O'Neill" userId="69e15da6-52c4-49e3-8e26-c9cc2bc5742b" providerId="ADAL" clId="{A1B22593-D585-4288-9454-6EB729E2C522}" dt="2020-12-30T17:09:40.963" v="941" actId="478"/>
          <ac:spMkLst>
            <pc:docMk/>
            <pc:sldMk cId="3316601982" sldId="273"/>
            <ac:spMk id="6" creationId="{2C212D9F-722E-492C-B539-BE7117C6C883}"/>
          </ac:spMkLst>
        </pc:spChg>
        <pc:spChg chg="add mod">
          <ac:chgData name="Claire O'Neill" userId="69e15da6-52c4-49e3-8e26-c9cc2bc5742b" providerId="ADAL" clId="{A1B22593-D585-4288-9454-6EB729E2C522}" dt="2020-12-30T17:09:55.507" v="947" actId="1076"/>
          <ac:spMkLst>
            <pc:docMk/>
            <pc:sldMk cId="3316601982" sldId="273"/>
            <ac:spMk id="19" creationId="{2AA20CD2-28A8-467D-91E3-5FFE2DDB2BE4}"/>
          </ac:spMkLst>
        </pc:spChg>
        <pc:spChg chg="add mod">
          <ac:chgData name="Claire O'Neill" userId="69e15da6-52c4-49e3-8e26-c9cc2bc5742b" providerId="ADAL" clId="{A1B22593-D585-4288-9454-6EB729E2C522}" dt="2020-12-30T22:33:58.188" v="1875" actId="1076"/>
          <ac:spMkLst>
            <pc:docMk/>
            <pc:sldMk cId="3316601982" sldId="273"/>
            <ac:spMk id="21" creationId="{3F78EC2B-6200-4DBE-A3A0-FC10EE7B26FA}"/>
          </ac:spMkLst>
        </pc:spChg>
        <pc:spChg chg="del">
          <ac:chgData name="Claire O'Neill" userId="69e15da6-52c4-49e3-8e26-c9cc2bc5742b" providerId="ADAL" clId="{A1B22593-D585-4288-9454-6EB729E2C522}" dt="2020-12-30T17:22:43.460" v="1196" actId="478"/>
          <ac:spMkLst>
            <pc:docMk/>
            <pc:sldMk cId="3316601982" sldId="273"/>
            <ac:spMk id="23" creationId="{25C72E62-1585-4602-89FF-3F4A50E6FF0F}"/>
          </ac:spMkLst>
        </pc:spChg>
        <pc:cxnChg chg="del">
          <ac:chgData name="Claire O'Neill" userId="69e15da6-52c4-49e3-8e26-c9cc2bc5742b" providerId="ADAL" clId="{A1B22593-D585-4288-9454-6EB729E2C522}" dt="2020-12-30T17:08:09.652" v="930" actId="478"/>
          <ac:cxnSpMkLst>
            <pc:docMk/>
            <pc:sldMk cId="3316601982" sldId="273"/>
            <ac:cxnSpMk id="3" creationId="{83A6A726-5AEF-4647-B7F9-A91A8E6B8651}"/>
          </ac:cxnSpMkLst>
        </pc:cxnChg>
        <pc:cxnChg chg="del">
          <ac:chgData name="Claire O'Neill" userId="69e15da6-52c4-49e3-8e26-c9cc2bc5742b" providerId="ADAL" clId="{A1B22593-D585-4288-9454-6EB729E2C522}" dt="2020-12-30T17:08:11.612" v="931" actId="478"/>
          <ac:cxnSpMkLst>
            <pc:docMk/>
            <pc:sldMk cId="3316601982" sldId="273"/>
            <ac:cxnSpMk id="20" creationId="{ECB77661-1C7A-4306-96EA-2801F494C486}"/>
          </ac:cxnSpMkLst>
        </pc:cxnChg>
      </pc:sldChg>
      <pc:sldChg chg="addSp delSp modSp ord modNotesTx">
        <pc:chgData name="Claire O'Neill" userId="69e15da6-52c4-49e3-8e26-c9cc2bc5742b" providerId="ADAL" clId="{A1B22593-D585-4288-9454-6EB729E2C522}" dt="2020-12-30T23:52:23.439" v="3421" actId="20577"/>
        <pc:sldMkLst>
          <pc:docMk/>
          <pc:sldMk cId="1407844387" sldId="275"/>
        </pc:sldMkLst>
        <pc:spChg chg="mod">
          <ac:chgData name="Claire O'Neill" userId="69e15da6-52c4-49e3-8e26-c9cc2bc5742b" providerId="ADAL" clId="{A1B22593-D585-4288-9454-6EB729E2C522}" dt="2020-12-30T23:10:52.408" v="2245" actId="1076"/>
          <ac:spMkLst>
            <pc:docMk/>
            <pc:sldMk cId="1407844387" sldId="275"/>
            <ac:spMk id="4" creationId="{3E512D19-3B0C-4929-8F47-0826EB2C6CC0}"/>
          </ac:spMkLst>
        </pc:spChg>
        <pc:spChg chg="del">
          <ac:chgData name="Claire O'Neill" userId="69e15da6-52c4-49e3-8e26-c9cc2bc5742b" providerId="ADAL" clId="{A1B22593-D585-4288-9454-6EB729E2C522}" dt="2020-12-30T17:44:48.566" v="1733" actId="478"/>
          <ac:spMkLst>
            <pc:docMk/>
            <pc:sldMk cId="1407844387" sldId="275"/>
            <ac:spMk id="6" creationId="{2C212D9F-722E-492C-B539-BE7117C6C883}"/>
          </ac:spMkLst>
        </pc:spChg>
        <pc:spChg chg="add del mod">
          <ac:chgData name="Claire O'Neill" userId="69e15da6-52c4-49e3-8e26-c9cc2bc5742b" providerId="ADAL" clId="{A1B22593-D585-4288-9454-6EB729E2C522}" dt="2020-12-30T23:11:09.349" v="2248" actId="478"/>
          <ac:spMkLst>
            <pc:docMk/>
            <pc:sldMk cId="1407844387" sldId="275"/>
            <ac:spMk id="14" creationId="{3211C6AA-A8C8-4062-9E61-B39B18C3E1E3}"/>
          </ac:spMkLst>
        </pc:spChg>
        <pc:spChg chg="mod">
          <ac:chgData name="Claire O'Neill" userId="69e15da6-52c4-49e3-8e26-c9cc2bc5742b" providerId="ADAL" clId="{A1B22593-D585-4288-9454-6EB729E2C522}" dt="2020-12-30T22:47:22.608" v="2210" actId="1076"/>
          <ac:spMkLst>
            <pc:docMk/>
            <pc:sldMk cId="1407844387" sldId="275"/>
            <ac:spMk id="15" creationId="{2527C0C2-8474-294F-857A-1622546CF982}"/>
          </ac:spMkLst>
        </pc:spChg>
        <pc:spChg chg="add">
          <ac:chgData name="Claire O'Neill" userId="69e15da6-52c4-49e3-8e26-c9cc2bc5742b" providerId="ADAL" clId="{A1B22593-D585-4288-9454-6EB729E2C522}" dt="2020-12-30T23:11:25.833" v="2249"/>
          <ac:spMkLst>
            <pc:docMk/>
            <pc:sldMk cId="1407844387" sldId="275"/>
            <ac:spMk id="16" creationId="{2F7DA196-7AD7-4C6B-B8D8-08A98C73C09D}"/>
          </ac:spMkLst>
        </pc:spChg>
        <pc:spChg chg="mod">
          <ac:chgData name="Claire O'Neill" userId="69e15da6-52c4-49e3-8e26-c9cc2bc5742b" providerId="ADAL" clId="{A1B22593-D585-4288-9454-6EB729E2C522}" dt="2020-12-30T23:52:23.439" v="3421" actId="20577"/>
          <ac:spMkLst>
            <pc:docMk/>
            <pc:sldMk cId="1407844387" sldId="275"/>
            <ac:spMk id="32" creationId="{13FD77C6-E608-46E5-B03B-52EF8DA1C08D}"/>
          </ac:spMkLst>
        </pc:spChg>
        <pc:spChg chg="mod">
          <ac:chgData name="Claire O'Neill" userId="69e15da6-52c4-49e3-8e26-c9cc2bc5742b" providerId="ADAL" clId="{A1B22593-D585-4288-9454-6EB729E2C522}" dt="2020-12-30T23:52:11.916" v="3419" actId="1076"/>
          <ac:spMkLst>
            <pc:docMk/>
            <pc:sldMk cId="1407844387" sldId="275"/>
            <ac:spMk id="33" creationId="{CAAA34E2-5C1F-4AC7-A45F-60FD8F1A4D1F}"/>
          </ac:spMkLst>
        </pc:spChg>
      </pc:sldChg>
      <pc:sldChg chg="addSp delSp modSp add del">
        <pc:chgData name="Claire O'Neill" userId="69e15da6-52c4-49e3-8e26-c9cc2bc5742b" providerId="ADAL" clId="{A1B22593-D585-4288-9454-6EB729E2C522}" dt="2020-12-30T23:54:08.826" v="3439" actId="207"/>
        <pc:sldMkLst>
          <pc:docMk/>
          <pc:sldMk cId="1360829452" sldId="277"/>
        </pc:sldMkLst>
        <pc:spChg chg="mod">
          <ac:chgData name="Claire O'Neill" userId="69e15da6-52c4-49e3-8e26-c9cc2bc5742b" providerId="ADAL" clId="{A1B22593-D585-4288-9454-6EB729E2C522}" dt="2020-12-30T23:54:08.826" v="3439" actId="207"/>
          <ac:spMkLst>
            <pc:docMk/>
            <pc:sldMk cId="1360829452" sldId="277"/>
            <ac:spMk id="2" creationId="{DC370AF1-FEE8-4E02-9618-22AC9B175271}"/>
          </ac:spMkLst>
        </pc:spChg>
        <pc:spChg chg="del mod">
          <ac:chgData name="Claire O'Neill" userId="69e15da6-52c4-49e3-8e26-c9cc2bc5742b" providerId="ADAL" clId="{A1B22593-D585-4288-9454-6EB729E2C522}" dt="2020-12-30T17:35:46.260" v="1501" actId="478"/>
          <ac:spMkLst>
            <pc:docMk/>
            <pc:sldMk cId="1360829452" sldId="277"/>
            <ac:spMk id="4" creationId="{3484D52A-0F1B-41D2-8521-D308647D153E}"/>
          </ac:spMkLst>
        </pc:spChg>
        <pc:spChg chg="del mod">
          <ac:chgData name="Claire O'Neill" userId="69e15da6-52c4-49e3-8e26-c9cc2bc5742b" providerId="ADAL" clId="{A1B22593-D585-4288-9454-6EB729E2C522}" dt="2020-12-30T17:39:42.162" v="1627" actId="478"/>
          <ac:spMkLst>
            <pc:docMk/>
            <pc:sldMk cId="1360829452" sldId="277"/>
            <ac:spMk id="6" creationId="{2C212D9F-722E-492C-B539-BE7117C6C883}"/>
          </ac:spMkLst>
        </pc:spChg>
        <pc:spChg chg="add mod">
          <ac:chgData name="Claire O'Neill" userId="69e15da6-52c4-49e3-8e26-c9cc2bc5742b" providerId="ADAL" clId="{A1B22593-D585-4288-9454-6EB729E2C522}" dt="2020-12-30T23:53:25.995" v="3436" actId="20577"/>
          <ac:spMkLst>
            <pc:docMk/>
            <pc:sldMk cId="1360829452" sldId="277"/>
            <ac:spMk id="16" creationId="{CA4C3A98-2C19-4BDC-A3AB-A8E5D53711D7}"/>
          </ac:spMkLst>
        </pc:spChg>
        <pc:spChg chg="add mod">
          <ac:chgData name="Claire O'Neill" userId="69e15da6-52c4-49e3-8e26-c9cc2bc5742b" providerId="ADAL" clId="{A1B22593-D585-4288-9454-6EB729E2C522}" dt="2020-12-30T22:45:08.435" v="2111" actId="1076"/>
          <ac:spMkLst>
            <pc:docMk/>
            <pc:sldMk cId="1360829452" sldId="277"/>
            <ac:spMk id="17" creationId="{D93EBADF-EAE0-4A45-8362-82F96FAA005C}"/>
          </ac:spMkLst>
        </pc:spChg>
      </pc:sldChg>
      <pc:sldChg chg="modSp">
        <pc:chgData name="Claire O'Neill" userId="69e15da6-52c4-49e3-8e26-c9cc2bc5742b" providerId="ADAL" clId="{A1B22593-D585-4288-9454-6EB729E2C522}" dt="2020-12-30T16:42:03.090" v="745" actId="20577"/>
        <pc:sldMkLst>
          <pc:docMk/>
          <pc:sldMk cId="2235232082" sldId="279"/>
        </pc:sldMkLst>
        <pc:spChg chg="mod">
          <ac:chgData name="Claire O'Neill" userId="69e15da6-52c4-49e3-8e26-c9cc2bc5742b" providerId="ADAL" clId="{A1B22593-D585-4288-9454-6EB729E2C522}" dt="2020-12-30T16:42:03.090" v="745" actId="20577"/>
          <ac:spMkLst>
            <pc:docMk/>
            <pc:sldMk cId="2235232082" sldId="279"/>
            <ac:spMk id="4" creationId="{1565F94D-5C5F-4145-B817-9D61C0C76D07}"/>
          </ac:spMkLst>
        </pc:spChg>
      </pc:sldChg>
      <pc:sldChg chg="addSp delSp modSp delAnim modAnim">
        <pc:chgData name="Claire O'Neill" userId="69e15da6-52c4-49e3-8e26-c9cc2bc5742b" providerId="ADAL" clId="{A1B22593-D585-4288-9454-6EB729E2C522}" dt="2020-12-30T22:32:46.950" v="1871" actId="207"/>
        <pc:sldMkLst>
          <pc:docMk/>
          <pc:sldMk cId="996312750" sldId="280"/>
        </pc:sldMkLst>
        <pc:spChg chg="del mod">
          <ac:chgData name="Claire O'Neill" userId="69e15da6-52c4-49e3-8e26-c9cc2bc5742b" providerId="ADAL" clId="{A1B22593-D585-4288-9454-6EB729E2C522}" dt="2020-12-30T16:45:33.376" v="752"/>
          <ac:spMkLst>
            <pc:docMk/>
            <pc:sldMk cId="996312750" sldId="280"/>
            <ac:spMk id="8" creationId="{8905316F-4CAD-414E-A79D-2F58B026ECB6}"/>
          </ac:spMkLst>
        </pc:spChg>
        <pc:spChg chg="add mod">
          <ac:chgData name="Claire O'Neill" userId="69e15da6-52c4-49e3-8e26-c9cc2bc5742b" providerId="ADAL" clId="{A1B22593-D585-4288-9454-6EB729E2C522}" dt="2020-12-30T16:54:17.338" v="829" actId="20577"/>
          <ac:spMkLst>
            <pc:docMk/>
            <pc:sldMk cId="996312750" sldId="280"/>
            <ac:spMk id="19" creationId="{43D9C166-4A74-467F-882A-8619E76EA941}"/>
          </ac:spMkLst>
        </pc:spChg>
        <pc:spChg chg="add mod">
          <ac:chgData name="Claire O'Neill" userId="69e15da6-52c4-49e3-8e26-c9cc2bc5742b" providerId="ADAL" clId="{A1B22593-D585-4288-9454-6EB729E2C522}" dt="2020-12-30T22:32:46.950" v="1871" actId="207"/>
          <ac:spMkLst>
            <pc:docMk/>
            <pc:sldMk cId="996312750" sldId="280"/>
            <ac:spMk id="20" creationId="{1CB10F53-11A1-4DF3-BB54-417CAD402B28}"/>
          </ac:spMkLst>
        </pc:spChg>
        <pc:spChg chg="del">
          <ac:chgData name="Claire O'Neill" userId="69e15da6-52c4-49e3-8e26-c9cc2bc5742b" providerId="ADAL" clId="{A1B22593-D585-4288-9454-6EB729E2C522}" dt="2020-12-30T16:48:01.652" v="778" actId="478"/>
          <ac:spMkLst>
            <pc:docMk/>
            <pc:sldMk cId="996312750" sldId="280"/>
            <ac:spMk id="21" creationId="{6315084E-7275-4F91-A0D6-10376B255610}"/>
          </ac:spMkLst>
        </pc:spChg>
        <pc:spChg chg="del">
          <ac:chgData name="Claire O'Neill" userId="69e15da6-52c4-49e3-8e26-c9cc2bc5742b" providerId="ADAL" clId="{A1B22593-D585-4288-9454-6EB729E2C522}" dt="2020-12-30T16:47:08.456" v="760" actId="478"/>
          <ac:spMkLst>
            <pc:docMk/>
            <pc:sldMk cId="996312750" sldId="280"/>
            <ac:spMk id="25" creationId="{D14C8C00-D3D9-4570-B31D-A69D831C21D7}"/>
          </ac:spMkLst>
        </pc:spChg>
        <pc:spChg chg="del">
          <ac:chgData name="Claire O'Neill" userId="69e15da6-52c4-49e3-8e26-c9cc2bc5742b" providerId="ADAL" clId="{A1B22593-D585-4288-9454-6EB729E2C522}" dt="2020-12-30T16:47:12.157" v="761" actId="478"/>
          <ac:spMkLst>
            <pc:docMk/>
            <pc:sldMk cId="996312750" sldId="280"/>
            <ac:spMk id="27" creationId="{75007226-6C11-4E05-B78D-37BDC92A92A0}"/>
          </ac:spMkLst>
        </pc:spChg>
        <pc:spChg chg="del">
          <ac:chgData name="Claire O'Neill" userId="69e15da6-52c4-49e3-8e26-c9cc2bc5742b" providerId="ADAL" clId="{A1B22593-D585-4288-9454-6EB729E2C522}" dt="2020-12-30T16:45:22.603" v="746" actId="478"/>
          <ac:spMkLst>
            <pc:docMk/>
            <pc:sldMk cId="996312750" sldId="280"/>
            <ac:spMk id="34" creationId="{BD1CD64B-5E3C-4032-8E57-B82E6FE7ED7A}"/>
          </ac:spMkLst>
        </pc:spChg>
        <pc:picChg chg="del">
          <ac:chgData name="Claire O'Neill" userId="69e15da6-52c4-49e3-8e26-c9cc2bc5742b" providerId="ADAL" clId="{A1B22593-D585-4288-9454-6EB729E2C522}" dt="2020-12-30T16:47:13.837" v="762" actId="478"/>
          <ac:picMkLst>
            <pc:docMk/>
            <pc:sldMk cId="996312750" sldId="280"/>
            <ac:picMk id="23" creationId="{E936877D-22F9-494E-A600-2C0889DC3F74}"/>
          </ac:picMkLst>
        </pc:picChg>
        <pc:picChg chg="add mod">
          <ac:chgData name="Claire O'Neill" userId="69e15da6-52c4-49e3-8e26-c9cc2bc5742b" providerId="ADAL" clId="{A1B22593-D585-4288-9454-6EB729E2C522}" dt="2020-12-30T16:48:53.260" v="785" actId="1076"/>
          <ac:picMkLst>
            <pc:docMk/>
            <pc:sldMk cId="996312750" sldId="280"/>
            <ac:picMk id="29" creationId="{CBF4D717-54E8-45E3-9AD5-6750F66C668A}"/>
          </ac:picMkLst>
        </pc:picChg>
      </pc:sldChg>
      <pc:sldChg chg="addSp delSp modSp add">
        <pc:chgData name="Claire O'Neill" userId="69e15da6-52c4-49e3-8e26-c9cc2bc5742b" providerId="ADAL" clId="{A1B22593-D585-4288-9454-6EB729E2C522}" dt="2020-12-30T22:46:48.913" v="2184" actId="20577"/>
        <pc:sldMkLst>
          <pc:docMk/>
          <pc:sldMk cId="1782337186" sldId="281"/>
        </pc:sldMkLst>
        <pc:spChg chg="add mod">
          <ac:chgData name="Claire O'Neill" userId="69e15da6-52c4-49e3-8e26-c9cc2bc5742b" providerId="ADAL" clId="{A1B22593-D585-4288-9454-6EB729E2C522}" dt="2020-12-30T22:46:32.629" v="2160" actId="20577"/>
          <ac:spMkLst>
            <pc:docMk/>
            <pc:sldMk cId="1782337186" sldId="281"/>
            <ac:spMk id="2" creationId="{EDDA8F9A-7D94-4E74-9FF0-BE9B438EB968}"/>
          </ac:spMkLst>
        </pc:spChg>
        <pc:spChg chg="add mod">
          <ac:chgData name="Claire O'Neill" userId="69e15da6-52c4-49e3-8e26-c9cc2bc5742b" providerId="ADAL" clId="{A1B22593-D585-4288-9454-6EB729E2C522}" dt="2020-12-30T22:30:03.635" v="1858" actId="207"/>
          <ac:spMkLst>
            <pc:docMk/>
            <pc:sldMk cId="1782337186" sldId="281"/>
            <ac:spMk id="3" creationId="{9136ACA8-D3DA-4CA7-A780-51A3EE6835CE}"/>
          </ac:spMkLst>
        </pc:spChg>
        <pc:spChg chg="del">
          <ac:chgData name="Claire O'Neill" userId="69e15da6-52c4-49e3-8e26-c9cc2bc5742b" providerId="ADAL" clId="{A1B22593-D585-4288-9454-6EB729E2C522}" dt="2020-12-30T22:23:07.668" v="1741" actId="478"/>
          <ac:spMkLst>
            <pc:docMk/>
            <pc:sldMk cId="1782337186" sldId="281"/>
            <ac:spMk id="14" creationId="{231134A0-895D-4222-BBD3-08E21A432373}"/>
          </ac:spMkLst>
        </pc:spChg>
        <pc:spChg chg="mod">
          <ac:chgData name="Claire O'Neill" userId="69e15da6-52c4-49e3-8e26-c9cc2bc5742b" providerId="ADAL" clId="{A1B22593-D585-4288-9454-6EB729E2C522}" dt="2020-12-30T22:46:10.823" v="2134" actId="1076"/>
          <ac:spMkLst>
            <pc:docMk/>
            <pc:sldMk cId="1782337186" sldId="281"/>
            <ac:spMk id="15" creationId="{2527C0C2-8474-294F-857A-1622546CF982}"/>
          </ac:spMkLst>
        </pc:spChg>
        <pc:spChg chg="add mod">
          <ac:chgData name="Claire O'Neill" userId="69e15da6-52c4-49e3-8e26-c9cc2bc5742b" providerId="ADAL" clId="{A1B22593-D585-4288-9454-6EB729E2C522}" dt="2020-12-30T22:46:48.913" v="2184" actId="20577"/>
          <ac:spMkLst>
            <pc:docMk/>
            <pc:sldMk cId="1782337186" sldId="281"/>
            <ac:spMk id="16" creationId="{48D01D7A-9DEF-4638-9C72-6DE06437872E}"/>
          </ac:spMkLst>
        </pc:spChg>
        <pc:graphicFrameChg chg="add mod modGraphic">
          <ac:chgData name="Claire O'Neill" userId="69e15da6-52c4-49e3-8e26-c9cc2bc5742b" providerId="ADAL" clId="{A1B22593-D585-4288-9454-6EB729E2C522}" dt="2020-12-30T22:24:39.366" v="1755" actId="207"/>
          <ac:graphicFrameMkLst>
            <pc:docMk/>
            <pc:sldMk cId="1782337186" sldId="281"/>
            <ac:graphicFrameMk id="13" creationId="{C3BA4B03-0885-4A23-81D7-2408A78A9E24}"/>
          </ac:graphicFrameMkLst>
        </pc:graphicFrameChg>
      </pc:sldChg>
      <pc:sldChg chg="addSp delSp modSp">
        <pc:chgData name="Claire O'Neill" userId="69e15da6-52c4-49e3-8e26-c9cc2bc5742b" providerId="ADAL" clId="{A1B22593-D585-4288-9454-6EB729E2C522}" dt="2020-12-30T17:43:47.905" v="1731" actId="1076"/>
        <pc:sldMkLst>
          <pc:docMk/>
          <pc:sldMk cId="1158553164" sldId="283"/>
        </pc:sldMkLst>
        <pc:spChg chg="del mod">
          <ac:chgData name="Claire O'Neill" userId="69e15da6-52c4-49e3-8e26-c9cc2bc5742b" providerId="ADAL" clId="{A1B22593-D585-4288-9454-6EB729E2C522}" dt="2020-12-30T17:41:59.984" v="1635"/>
          <ac:spMkLst>
            <pc:docMk/>
            <pc:sldMk cId="1158553164" sldId="283"/>
            <ac:spMk id="2" creationId="{A8AACE8A-EF90-4878-B656-5F3035AB1715}"/>
          </ac:spMkLst>
        </pc:spChg>
        <pc:spChg chg="add mod">
          <ac:chgData name="Claire O'Neill" userId="69e15da6-52c4-49e3-8e26-c9cc2bc5742b" providerId="ADAL" clId="{A1B22593-D585-4288-9454-6EB729E2C522}" dt="2020-12-30T17:43:47.905" v="1731" actId="1076"/>
          <ac:spMkLst>
            <pc:docMk/>
            <pc:sldMk cId="1158553164" sldId="283"/>
            <ac:spMk id="3" creationId="{0C0E7B94-C6EE-4CFC-9E60-8FA6328F511D}"/>
          </ac:spMkLst>
        </pc:spChg>
      </pc:sldChg>
      <pc:sldChg chg="modSp add ord modNotesTx">
        <pc:chgData name="Claire O'Neill" userId="69e15da6-52c4-49e3-8e26-c9cc2bc5742b" providerId="ADAL" clId="{A1B22593-D585-4288-9454-6EB729E2C522}" dt="2020-12-30T23:56:30.428" v="3486" actId="20577"/>
        <pc:sldMkLst>
          <pc:docMk/>
          <pc:sldMk cId="3445284290" sldId="284"/>
        </pc:sldMkLst>
        <pc:spChg chg="mod">
          <ac:chgData name="Claire O'Neill" userId="69e15da6-52c4-49e3-8e26-c9cc2bc5742b" providerId="ADAL" clId="{A1B22593-D585-4288-9454-6EB729E2C522}" dt="2020-12-30T23:56:03.802" v="3449" actId="1076"/>
          <ac:spMkLst>
            <pc:docMk/>
            <pc:sldMk cId="3445284290" sldId="284"/>
            <ac:spMk id="4" creationId="{3E512D19-3B0C-4929-8F47-0826EB2C6CC0}"/>
          </ac:spMkLst>
        </pc:spChg>
      </pc:sldChg>
      <pc:sldChg chg="addSp delSp modSp ord">
        <pc:chgData name="Claire O'Neill" userId="69e15da6-52c4-49e3-8e26-c9cc2bc5742b" providerId="ADAL" clId="{A1B22593-D585-4288-9454-6EB729E2C522}" dt="2020-12-31T00:01:09.269" v="3503" actId="1076"/>
        <pc:sldMkLst>
          <pc:docMk/>
          <pc:sldMk cId="3088323265" sldId="285"/>
        </pc:sldMkLst>
        <pc:spChg chg="mod">
          <ac:chgData name="Claire O'Neill" userId="69e15da6-52c4-49e3-8e26-c9cc2bc5742b" providerId="ADAL" clId="{A1B22593-D585-4288-9454-6EB729E2C522}" dt="2020-12-30T23:50:51.926" v="3395" actId="20577"/>
          <ac:spMkLst>
            <pc:docMk/>
            <pc:sldMk cId="3088323265" sldId="285"/>
            <ac:spMk id="2" creationId="{67E55ED1-2AFB-474F-810C-AC45B210F50B}"/>
          </ac:spMkLst>
        </pc:spChg>
        <pc:spChg chg="del mod">
          <ac:chgData name="Claire O'Neill" userId="69e15da6-52c4-49e3-8e26-c9cc2bc5742b" providerId="ADAL" clId="{A1B22593-D585-4288-9454-6EB729E2C522}" dt="2020-12-30T23:47:57.843" v="3315" actId="478"/>
          <ac:spMkLst>
            <pc:docMk/>
            <pc:sldMk cId="3088323265" sldId="285"/>
            <ac:spMk id="10" creationId="{82F21957-8BB4-4306-BD55-55020DB3B025}"/>
          </ac:spMkLst>
        </pc:spChg>
        <pc:spChg chg="del mod">
          <ac:chgData name="Claire O'Neill" userId="69e15da6-52c4-49e3-8e26-c9cc2bc5742b" providerId="ADAL" clId="{A1B22593-D585-4288-9454-6EB729E2C522}" dt="2020-12-30T23:24:45.679" v="2322"/>
          <ac:spMkLst>
            <pc:docMk/>
            <pc:sldMk cId="3088323265" sldId="285"/>
            <ac:spMk id="13" creationId="{E9B5E5C9-EB76-4A83-81FD-3472ECAF7119}"/>
          </ac:spMkLst>
        </pc:spChg>
        <pc:spChg chg="add mod">
          <ac:chgData name="Claire O'Neill" userId="69e15da6-52c4-49e3-8e26-c9cc2bc5742b" providerId="ADAL" clId="{A1B22593-D585-4288-9454-6EB729E2C522}" dt="2020-12-30T23:41:22.902" v="2832" actId="20577"/>
          <ac:spMkLst>
            <pc:docMk/>
            <pc:sldMk cId="3088323265" sldId="285"/>
            <ac:spMk id="14" creationId="{4D6404FF-0C7E-4B14-ABE4-133E93BBB983}"/>
          </ac:spMkLst>
        </pc:spChg>
        <pc:spChg chg="add mod">
          <ac:chgData name="Claire O'Neill" userId="69e15da6-52c4-49e3-8e26-c9cc2bc5742b" providerId="ADAL" clId="{A1B22593-D585-4288-9454-6EB729E2C522}" dt="2020-12-31T00:01:09.269" v="3503" actId="1076"/>
          <ac:spMkLst>
            <pc:docMk/>
            <pc:sldMk cId="3088323265" sldId="285"/>
            <ac:spMk id="15" creationId="{00EDF36A-2BC8-4D69-AF9C-F79C6CD55BD0}"/>
          </ac:spMkLst>
        </pc:spChg>
      </pc:sldChg>
      <pc:sldMasterChg chg="del delSldLayout">
        <pc:chgData name="Claire O'Neill" userId="69e15da6-52c4-49e3-8e26-c9cc2bc5742b" providerId="ADAL" clId="{A1B22593-D585-4288-9454-6EB729E2C522}" dt="2020-12-30T23:50:24.489" v="3371" actId="2696"/>
        <pc:sldMasterMkLst>
          <pc:docMk/>
          <pc:sldMasterMk cId="208635508" sldId="2147483648"/>
        </pc:sldMasterMkLst>
        <pc:sldLayoutChg chg="del">
          <pc:chgData name="Claire O'Neill" userId="69e15da6-52c4-49e3-8e26-c9cc2bc5742b" providerId="ADAL" clId="{A1B22593-D585-4288-9454-6EB729E2C522}" dt="2020-12-30T23:50:24.489" v="3360" actId="2696"/>
          <pc:sldLayoutMkLst>
            <pc:docMk/>
            <pc:sldMasterMk cId="208635508" sldId="2147483648"/>
            <pc:sldLayoutMk cId="120754660" sldId="2147483649"/>
          </pc:sldLayoutMkLst>
        </pc:sldLayoutChg>
        <pc:sldLayoutChg chg="del">
          <pc:chgData name="Claire O'Neill" userId="69e15da6-52c4-49e3-8e26-c9cc2bc5742b" providerId="ADAL" clId="{A1B22593-D585-4288-9454-6EB729E2C522}" dt="2020-12-30T23:50:24.489" v="3361" actId="2696"/>
          <pc:sldLayoutMkLst>
            <pc:docMk/>
            <pc:sldMasterMk cId="208635508" sldId="2147483648"/>
            <pc:sldLayoutMk cId="1533701972" sldId="2147483650"/>
          </pc:sldLayoutMkLst>
        </pc:sldLayoutChg>
        <pc:sldLayoutChg chg="del">
          <pc:chgData name="Claire O'Neill" userId="69e15da6-52c4-49e3-8e26-c9cc2bc5742b" providerId="ADAL" clId="{A1B22593-D585-4288-9454-6EB729E2C522}" dt="2020-12-30T23:50:24.489" v="3362" actId="2696"/>
          <pc:sldLayoutMkLst>
            <pc:docMk/>
            <pc:sldMasterMk cId="208635508" sldId="2147483648"/>
            <pc:sldLayoutMk cId="1672364300" sldId="2147483651"/>
          </pc:sldLayoutMkLst>
        </pc:sldLayoutChg>
        <pc:sldLayoutChg chg="del">
          <pc:chgData name="Claire O'Neill" userId="69e15da6-52c4-49e3-8e26-c9cc2bc5742b" providerId="ADAL" clId="{A1B22593-D585-4288-9454-6EB729E2C522}" dt="2020-12-30T23:50:24.489" v="3363" actId="2696"/>
          <pc:sldLayoutMkLst>
            <pc:docMk/>
            <pc:sldMasterMk cId="208635508" sldId="2147483648"/>
            <pc:sldLayoutMk cId="1296315745" sldId="2147483652"/>
          </pc:sldLayoutMkLst>
        </pc:sldLayoutChg>
        <pc:sldLayoutChg chg="del">
          <pc:chgData name="Claire O'Neill" userId="69e15da6-52c4-49e3-8e26-c9cc2bc5742b" providerId="ADAL" clId="{A1B22593-D585-4288-9454-6EB729E2C522}" dt="2020-12-30T23:50:24.489" v="3364" actId="2696"/>
          <pc:sldLayoutMkLst>
            <pc:docMk/>
            <pc:sldMasterMk cId="208635508" sldId="2147483648"/>
            <pc:sldLayoutMk cId="1894234267" sldId="2147483653"/>
          </pc:sldLayoutMkLst>
        </pc:sldLayoutChg>
        <pc:sldLayoutChg chg="del">
          <pc:chgData name="Claire O'Neill" userId="69e15da6-52c4-49e3-8e26-c9cc2bc5742b" providerId="ADAL" clId="{A1B22593-D585-4288-9454-6EB729E2C522}" dt="2020-12-30T23:50:24.489" v="3365" actId="2696"/>
          <pc:sldLayoutMkLst>
            <pc:docMk/>
            <pc:sldMasterMk cId="208635508" sldId="2147483648"/>
            <pc:sldLayoutMk cId="321089792" sldId="2147483654"/>
          </pc:sldLayoutMkLst>
        </pc:sldLayoutChg>
        <pc:sldLayoutChg chg="del">
          <pc:chgData name="Claire O'Neill" userId="69e15da6-52c4-49e3-8e26-c9cc2bc5742b" providerId="ADAL" clId="{A1B22593-D585-4288-9454-6EB729E2C522}" dt="2020-12-30T23:50:24.489" v="3366" actId="2696"/>
          <pc:sldLayoutMkLst>
            <pc:docMk/>
            <pc:sldMasterMk cId="208635508" sldId="2147483648"/>
            <pc:sldLayoutMk cId="1998655670" sldId="2147483655"/>
          </pc:sldLayoutMkLst>
        </pc:sldLayoutChg>
        <pc:sldLayoutChg chg="del">
          <pc:chgData name="Claire O'Neill" userId="69e15da6-52c4-49e3-8e26-c9cc2bc5742b" providerId="ADAL" clId="{A1B22593-D585-4288-9454-6EB729E2C522}" dt="2020-12-30T23:50:24.489" v="3367" actId="2696"/>
          <pc:sldLayoutMkLst>
            <pc:docMk/>
            <pc:sldMasterMk cId="208635508" sldId="2147483648"/>
            <pc:sldLayoutMk cId="3867413884" sldId="2147483656"/>
          </pc:sldLayoutMkLst>
        </pc:sldLayoutChg>
        <pc:sldLayoutChg chg="del">
          <pc:chgData name="Claire O'Neill" userId="69e15da6-52c4-49e3-8e26-c9cc2bc5742b" providerId="ADAL" clId="{A1B22593-D585-4288-9454-6EB729E2C522}" dt="2020-12-30T23:50:24.489" v="3368" actId="2696"/>
          <pc:sldLayoutMkLst>
            <pc:docMk/>
            <pc:sldMasterMk cId="208635508" sldId="2147483648"/>
            <pc:sldLayoutMk cId="1073429175" sldId="2147483657"/>
          </pc:sldLayoutMkLst>
        </pc:sldLayoutChg>
        <pc:sldLayoutChg chg="del">
          <pc:chgData name="Claire O'Neill" userId="69e15da6-52c4-49e3-8e26-c9cc2bc5742b" providerId="ADAL" clId="{A1B22593-D585-4288-9454-6EB729E2C522}" dt="2020-12-30T23:50:24.489" v="3369" actId="2696"/>
          <pc:sldLayoutMkLst>
            <pc:docMk/>
            <pc:sldMasterMk cId="208635508" sldId="2147483648"/>
            <pc:sldLayoutMk cId="2629469162" sldId="2147483658"/>
          </pc:sldLayoutMkLst>
        </pc:sldLayoutChg>
        <pc:sldLayoutChg chg="del">
          <pc:chgData name="Claire O'Neill" userId="69e15da6-52c4-49e3-8e26-c9cc2bc5742b" providerId="ADAL" clId="{A1B22593-D585-4288-9454-6EB729E2C522}" dt="2020-12-30T23:50:24.489" v="3370" actId="2696"/>
          <pc:sldLayoutMkLst>
            <pc:docMk/>
            <pc:sldMasterMk cId="208635508" sldId="2147483648"/>
            <pc:sldLayoutMk cId="416287387" sldId="2147483659"/>
          </pc:sldLayoutMkLst>
        </pc:sldLayoutChg>
      </pc:sldMasterChg>
    </pc:docChg>
  </pc:docChgLst>
  <pc:docChgLst>
    <pc:chgData name="Amanda Crowley" userId="S::amandacrowley@rcdow.org.uk::7498b1e3-3440-4650-a4e1-812dea2ebddb" providerId="AD" clId="Web-{2B091AE1-B4EC-48AF-113F-EF57AAF5B6E3}"/>
    <pc:docChg chg="">
      <pc:chgData name="Amanda Crowley" userId="S::amandacrowley@rcdow.org.uk::7498b1e3-3440-4650-a4e1-812dea2ebddb" providerId="AD" clId="Web-{2B091AE1-B4EC-48AF-113F-EF57AAF5B6E3}" dt="2021-07-26T09:19:44.966" v="0"/>
      <pc:docMkLst>
        <pc:docMk/>
      </pc:docMkLst>
      <pc:sldChg chg="addCm">
        <pc:chgData name="Amanda Crowley" userId="S::amandacrowley@rcdow.org.uk::7498b1e3-3440-4650-a4e1-812dea2ebddb" providerId="AD" clId="Web-{2B091AE1-B4EC-48AF-113F-EF57AAF5B6E3}" dt="2021-07-26T09:19:44.966" v="0"/>
        <pc:sldMkLst>
          <pc:docMk/>
          <pc:sldMk cId="2235232082" sldId="279"/>
        </pc:sldMkLst>
      </pc:sldChg>
    </pc:docChg>
  </pc:docChgLst>
  <pc:docChgLst>
    <pc:chgData name="Claire O'Neill" userId="S::claireoneill@rcdow.org.uk::69e15da6-52c4-49e3-8e26-c9cc2bc5742b" providerId="AD" clId="Web-{85439178-722F-ED7F-8C31-6569C2AA7A81}"/>
    <pc:docChg chg="modSld">
      <pc:chgData name="Claire O'Neill" userId="S::claireoneill@rcdow.org.uk::69e15da6-52c4-49e3-8e26-c9cc2bc5742b" providerId="AD" clId="Web-{85439178-722F-ED7F-8C31-6569C2AA7A81}" dt="2023-06-27T14:57:23.982" v="12" actId="1076"/>
      <pc:docMkLst>
        <pc:docMk/>
      </pc:docMkLst>
      <pc:sldChg chg="modSp delCm">
        <pc:chgData name="Claire O'Neill" userId="S::claireoneill@rcdow.org.uk::69e15da6-52c4-49e3-8e26-c9cc2bc5742b" providerId="AD" clId="Web-{85439178-722F-ED7F-8C31-6569C2AA7A81}" dt="2023-06-27T14:57:23.982" v="12" actId="1076"/>
        <pc:sldMkLst>
          <pc:docMk/>
          <pc:sldMk cId="2235232082" sldId="279"/>
        </pc:sldMkLst>
        <pc:spChg chg="mod">
          <ac:chgData name="Claire O'Neill" userId="S::claireoneill@rcdow.org.uk::69e15da6-52c4-49e3-8e26-c9cc2bc5742b" providerId="AD" clId="Web-{85439178-722F-ED7F-8C31-6569C2AA7A81}" dt="2023-06-27T14:57:23.982" v="12" actId="1076"/>
          <ac:spMkLst>
            <pc:docMk/>
            <pc:sldMk cId="2235232082" sldId="279"/>
            <ac:spMk id="4" creationId="{1565F94D-5C5F-4145-B817-9D61C0C76D0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460036-E2B1-4DD6-B808-09ADFC66A8AB}" type="datetimeFigureOut">
              <a:rPr lang="en-GB" smtClean="0"/>
              <a:t>27/06/2023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F2F58F-2461-47BF-9C6B-873585C2F37B}" type="slidenum">
              <a:rPr lang="en-GB" smtClean="0"/>
              <a:t>‹#›</a:t>
            </a:fld>
            <a:endParaRPr lang="en-GB"/>
          </a:p>
        </p:txBody>
      </p:sp>
    </p:spTree>
    <p:extLst>
      <p:ext uri="{BB962C8B-B14F-4D97-AF65-F5344CB8AC3E}">
        <p14:creationId xmlns:p14="http://schemas.microsoft.com/office/powerpoint/2010/main" val="33281460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B339-84BC-F349-91EA-E71C832FB82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47596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B339-84BC-F349-91EA-E71C832FB82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24404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B339-84BC-F349-91EA-E71C832FB82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26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B339-84BC-F349-91EA-E71C832FB82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19719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B339-84BC-F349-91EA-E71C832FB82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3235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the link doesn’t work - https://www.youtube.com/watch?v=4wEhi7cM8lM - </a:t>
            </a:r>
            <a:r>
              <a:rPr lang="en-GB" sz="1200" b="0" i="0" kern="1200" dirty="0">
                <a:solidFill>
                  <a:schemeClr val="tx1"/>
                </a:solidFill>
                <a:effectLst/>
                <a:latin typeface="+mn-lt"/>
                <a:ea typeface="+mn-ea"/>
                <a:cs typeface="+mn-cs"/>
              </a:rPr>
              <a:t>Marriage | Catholic Central</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B339-84BC-F349-91EA-E71C832FB82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611117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B339-84BC-F349-91EA-E71C832FB82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87754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the link doesn’t work use - https://www.youtube.com/watch?v=uD1gvhk2HSk - </a:t>
            </a:r>
            <a:r>
              <a:rPr lang="en-GB" sz="1200" b="0" i="0" kern="1200" dirty="0">
                <a:solidFill>
                  <a:schemeClr val="tx1"/>
                </a:solidFill>
                <a:effectLst/>
                <a:latin typeface="+mn-lt"/>
                <a:ea typeface="+mn-ea"/>
                <a:cs typeface="+mn-cs"/>
              </a:rPr>
              <a:t>Marriage Vows and Rings Exchange - An Indian Wedding at St. Francis de Sales Catholic Church Toronto</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B339-84BC-F349-91EA-E71C832FB82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66975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5F2F58F-2461-47BF-9C6B-873585C2F37B}" type="slidenum">
              <a:rPr lang="en-GB" smtClean="0"/>
              <a:t>8</a:t>
            </a:fld>
            <a:endParaRPr lang="en-GB"/>
          </a:p>
        </p:txBody>
      </p:sp>
    </p:spTree>
    <p:extLst>
      <p:ext uri="{BB962C8B-B14F-4D97-AF65-F5344CB8AC3E}">
        <p14:creationId xmlns:p14="http://schemas.microsoft.com/office/powerpoint/2010/main" val="24285002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B339-84BC-F349-91EA-E71C832FB82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14663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464A4-DBFF-4C41-BBB0-06E9B07B47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5D95A27-ECE4-F549-817E-E6400B041D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5A1656C-4641-4249-86A8-DE6890D89464}"/>
              </a:ext>
            </a:extLst>
          </p:cNvPr>
          <p:cNvSpPr>
            <a:spLocks noGrp="1"/>
          </p:cNvSpPr>
          <p:nvPr>
            <p:ph type="dt" sz="half" idx="10"/>
          </p:nvPr>
        </p:nvSpPr>
        <p:spPr/>
        <p:txBody>
          <a:bodyPr/>
          <a:lstStyle/>
          <a:p>
            <a:fld id="{C0326581-C315-A942-B51C-B4BC177CC6D0}" type="datetime1">
              <a:rPr lang="en-GB" smtClean="0"/>
              <a:t>27/06/2023</a:t>
            </a:fld>
            <a:endParaRPr lang="en-US"/>
          </a:p>
        </p:txBody>
      </p:sp>
      <p:sp>
        <p:nvSpPr>
          <p:cNvPr id="5" name="Footer Placeholder 4">
            <a:extLst>
              <a:ext uri="{FF2B5EF4-FFF2-40B4-BE49-F238E27FC236}">
                <a16:creationId xmlns:a16="http://schemas.microsoft.com/office/drawing/2014/main" id="{B2DC15E9-8B9C-DB49-AF73-79DE3B309502}"/>
              </a:ext>
            </a:extLst>
          </p:cNvPr>
          <p:cNvSpPr>
            <a:spLocks noGrp="1"/>
          </p:cNvSpPr>
          <p:nvPr>
            <p:ph type="ftr" sz="quarter" idx="11"/>
          </p:nvPr>
        </p:nvSpPr>
        <p:spPr/>
        <p:txBody>
          <a:bodyPr/>
          <a:lstStyle/>
          <a:p>
            <a:r>
              <a:rPr lang="en-US"/>
              <a:t>#Made4Love</a:t>
            </a:r>
          </a:p>
        </p:txBody>
      </p:sp>
      <p:sp>
        <p:nvSpPr>
          <p:cNvPr id="6" name="Slide Number Placeholder 5">
            <a:extLst>
              <a:ext uri="{FF2B5EF4-FFF2-40B4-BE49-F238E27FC236}">
                <a16:creationId xmlns:a16="http://schemas.microsoft.com/office/drawing/2014/main" id="{ED83E470-5A9A-9746-87ED-5C7675AEE207}"/>
              </a:ext>
            </a:extLst>
          </p:cNvPr>
          <p:cNvSpPr>
            <a:spLocks noGrp="1"/>
          </p:cNvSpPr>
          <p:nvPr>
            <p:ph type="sldNum" sz="quarter" idx="12"/>
          </p:nvPr>
        </p:nvSpPr>
        <p:spPr/>
        <p:txBody>
          <a:bodyPr/>
          <a:lstStyle/>
          <a:p>
            <a:fld id="{7B2C1BB9-53DE-FA40-9637-7549FEB9A84F}" type="slidenum">
              <a:rPr lang="en-US" smtClean="0"/>
              <a:t>‹#›</a:t>
            </a:fld>
            <a:endParaRPr lang="en-US"/>
          </a:p>
        </p:txBody>
      </p:sp>
    </p:spTree>
    <p:extLst>
      <p:ext uri="{BB962C8B-B14F-4D97-AF65-F5344CB8AC3E}">
        <p14:creationId xmlns:p14="http://schemas.microsoft.com/office/powerpoint/2010/main" val="1178292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78AAE-60D2-FE40-A38A-EF27C376030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9EF4BE3-2BEA-4744-9807-BF563DB399E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9511A6-7BF9-FB4F-903D-B13426968CF5}"/>
              </a:ext>
            </a:extLst>
          </p:cNvPr>
          <p:cNvSpPr>
            <a:spLocks noGrp="1"/>
          </p:cNvSpPr>
          <p:nvPr>
            <p:ph type="dt" sz="half" idx="10"/>
          </p:nvPr>
        </p:nvSpPr>
        <p:spPr/>
        <p:txBody>
          <a:bodyPr/>
          <a:lstStyle/>
          <a:p>
            <a:fld id="{60133825-5447-BA4B-AC53-CDAB8513CA80}" type="datetime1">
              <a:rPr lang="en-GB" smtClean="0"/>
              <a:t>27/06/2023</a:t>
            </a:fld>
            <a:endParaRPr lang="en-US"/>
          </a:p>
        </p:txBody>
      </p:sp>
      <p:sp>
        <p:nvSpPr>
          <p:cNvPr id="5" name="Footer Placeholder 4">
            <a:extLst>
              <a:ext uri="{FF2B5EF4-FFF2-40B4-BE49-F238E27FC236}">
                <a16:creationId xmlns:a16="http://schemas.microsoft.com/office/drawing/2014/main" id="{7FD14078-0213-B148-BB85-636D8EB28AFD}"/>
              </a:ext>
            </a:extLst>
          </p:cNvPr>
          <p:cNvSpPr>
            <a:spLocks noGrp="1"/>
          </p:cNvSpPr>
          <p:nvPr>
            <p:ph type="ftr" sz="quarter" idx="11"/>
          </p:nvPr>
        </p:nvSpPr>
        <p:spPr/>
        <p:txBody>
          <a:bodyPr/>
          <a:lstStyle/>
          <a:p>
            <a:r>
              <a:rPr lang="en-US"/>
              <a:t>#Made4Love</a:t>
            </a:r>
          </a:p>
        </p:txBody>
      </p:sp>
      <p:sp>
        <p:nvSpPr>
          <p:cNvPr id="6" name="Slide Number Placeholder 5">
            <a:extLst>
              <a:ext uri="{FF2B5EF4-FFF2-40B4-BE49-F238E27FC236}">
                <a16:creationId xmlns:a16="http://schemas.microsoft.com/office/drawing/2014/main" id="{B64DB11F-16FD-0A4E-AE75-9FB4430CCDFF}"/>
              </a:ext>
            </a:extLst>
          </p:cNvPr>
          <p:cNvSpPr>
            <a:spLocks noGrp="1"/>
          </p:cNvSpPr>
          <p:nvPr>
            <p:ph type="sldNum" sz="quarter" idx="12"/>
          </p:nvPr>
        </p:nvSpPr>
        <p:spPr/>
        <p:txBody>
          <a:bodyPr/>
          <a:lstStyle/>
          <a:p>
            <a:fld id="{7B2C1BB9-53DE-FA40-9637-7549FEB9A84F}" type="slidenum">
              <a:rPr lang="en-US" smtClean="0"/>
              <a:t>‹#›</a:t>
            </a:fld>
            <a:endParaRPr lang="en-US"/>
          </a:p>
        </p:txBody>
      </p:sp>
    </p:spTree>
    <p:extLst>
      <p:ext uri="{BB962C8B-B14F-4D97-AF65-F5344CB8AC3E}">
        <p14:creationId xmlns:p14="http://schemas.microsoft.com/office/powerpoint/2010/main" val="304848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E17249-D675-3947-A104-83426E6164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D550881-87E9-E143-B492-CC8B7673B4D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BC717D-F718-5F4C-9529-019987F19A65}"/>
              </a:ext>
            </a:extLst>
          </p:cNvPr>
          <p:cNvSpPr>
            <a:spLocks noGrp="1"/>
          </p:cNvSpPr>
          <p:nvPr>
            <p:ph type="dt" sz="half" idx="10"/>
          </p:nvPr>
        </p:nvSpPr>
        <p:spPr/>
        <p:txBody>
          <a:bodyPr/>
          <a:lstStyle/>
          <a:p>
            <a:fld id="{9B88C777-4F96-B94E-B46B-7B43E749D89A}" type="datetime1">
              <a:rPr lang="en-GB" smtClean="0"/>
              <a:t>27/06/2023</a:t>
            </a:fld>
            <a:endParaRPr lang="en-US"/>
          </a:p>
        </p:txBody>
      </p:sp>
      <p:sp>
        <p:nvSpPr>
          <p:cNvPr id="5" name="Footer Placeholder 4">
            <a:extLst>
              <a:ext uri="{FF2B5EF4-FFF2-40B4-BE49-F238E27FC236}">
                <a16:creationId xmlns:a16="http://schemas.microsoft.com/office/drawing/2014/main" id="{E08B1868-22FD-C940-9E7F-EAE9C39039FA}"/>
              </a:ext>
            </a:extLst>
          </p:cNvPr>
          <p:cNvSpPr>
            <a:spLocks noGrp="1"/>
          </p:cNvSpPr>
          <p:nvPr>
            <p:ph type="ftr" sz="quarter" idx="11"/>
          </p:nvPr>
        </p:nvSpPr>
        <p:spPr/>
        <p:txBody>
          <a:bodyPr/>
          <a:lstStyle/>
          <a:p>
            <a:r>
              <a:rPr lang="en-US"/>
              <a:t>#Made4Love</a:t>
            </a:r>
          </a:p>
        </p:txBody>
      </p:sp>
      <p:sp>
        <p:nvSpPr>
          <p:cNvPr id="6" name="Slide Number Placeholder 5">
            <a:extLst>
              <a:ext uri="{FF2B5EF4-FFF2-40B4-BE49-F238E27FC236}">
                <a16:creationId xmlns:a16="http://schemas.microsoft.com/office/drawing/2014/main" id="{796D2943-AF53-2542-8CD5-C558903145E8}"/>
              </a:ext>
            </a:extLst>
          </p:cNvPr>
          <p:cNvSpPr>
            <a:spLocks noGrp="1"/>
          </p:cNvSpPr>
          <p:nvPr>
            <p:ph type="sldNum" sz="quarter" idx="12"/>
          </p:nvPr>
        </p:nvSpPr>
        <p:spPr/>
        <p:txBody>
          <a:bodyPr/>
          <a:lstStyle/>
          <a:p>
            <a:fld id="{7B2C1BB9-53DE-FA40-9637-7549FEB9A84F}" type="slidenum">
              <a:rPr lang="en-US" smtClean="0"/>
              <a:t>‹#›</a:t>
            </a:fld>
            <a:endParaRPr lang="en-US"/>
          </a:p>
        </p:txBody>
      </p:sp>
    </p:spTree>
    <p:extLst>
      <p:ext uri="{BB962C8B-B14F-4D97-AF65-F5344CB8AC3E}">
        <p14:creationId xmlns:p14="http://schemas.microsoft.com/office/powerpoint/2010/main" val="3033006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9C381-A21F-314F-A6B6-CD8F49F728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F7D250-4B96-2748-8570-A11BE7DF1DD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1E0E10-AE19-8B45-9AD9-AE7E97CBFF44}"/>
              </a:ext>
            </a:extLst>
          </p:cNvPr>
          <p:cNvSpPr>
            <a:spLocks noGrp="1"/>
          </p:cNvSpPr>
          <p:nvPr>
            <p:ph type="dt" sz="half" idx="10"/>
          </p:nvPr>
        </p:nvSpPr>
        <p:spPr/>
        <p:txBody>
          <a:bodyPr/>
          <a:lstStyle/>
          <a:p>
            <a:fld id="{1EE3B8B4-88C2-5F46-A678-DB005E251C80}" type="datetime1">
              <a:rPr lang="en-GB" smtClean="0"/>
              <a:t>27/06/2023</a:t>
            </a:fld>
            <a:endParaRPr lang="en-US"/>
          </a:p>
        </p:txBody>
      </p:sp>
      <p:sp>
        <p:nvSpPr>
          <p:cNvPr id="5" name="Footer Placeholder 4">
            <a:extLst>
              <a:ext uri="{FF2B5EF4-FFF2-40B4-BE49-F238E27FC236}">
                <a16:creationId xmlns:a16="http://schemas.microsoft.com/office/drawing/2014/main" id="{C3D7DADD-8A05-B446-B711-42FFC91D7BFE}"/>
              </a:ext>
            </a:extLst>
          </p:cNvPr>
          <p:cNvSpPr>
            <a:spLocks noGrp="1"/>
          </p:cNvSpPr>
          <p:nvPr>
            <p:ph type="ftr" sz="quarter" idx="11"/>
          </p:nvPr>
        </p:nvSpPr>
        <p:spPr/>
        <p:txBody>
          <a:bodyPr/>
          <a:lstStyle/>
          <a:p>
            <a:r>
              <a:rPr lang="en-US"/>
              <a:t>#Made4Love</a:t>
            </a:r>
          </a:p>
        </p:txBody>
      </p:sp>
      <p:sp>
        <p:nvSpPr>
          <p:cNvPr id="6" name="Slide Number Placeholder 5">
            <a:extLst>
              <a:ext uri="{FF2B5EF4-FFF2-40B4-BE49-F238E27FC236}">
                <a16:creationId xmlns:a16="http://schemas.microsoft.com/office/drawing/2014/main" id="{00D14840-53DB-A74A-91C1-67929EFFED37}"/>
              </a:ext>
            </a:extLst>
          </p:cNvPr>
          <p:cNvSpPr>
            <a:spLocks noGrp="1"/>
          </p:cNvSpPr>
          <p:nvPr>
            <p:ph type="sldNum" sz="quarter" idx="12"/>
          </p:nvPr>
        </p:nvSpPr>
        <p:spPr/>
        <p:txBody>
          <a:bodyPr/>
          <a:lstStyle/>
          <a:p>
            <a:fld id="{7B2C1BB9-53DE-FA40-9637-7549FEB9A84F}" type="slidenum">
              <a:rPr lang="en-US" smtClean="0"/>
              <a:t>‹#›</a:t>
            </a:fld>
            <a:endParaRPr lang="en-US"/>
          </a:p>
        </p:txBody>
      </p:sp>
    </p:spTree>
    <p:extLst>
      <p:ext uri="{BB962C8B-B14F-4D97-AF65-F5344CB8AC3E}">
        <p14:creationId xmlns:p14="http://schemas.microsoft.com/office/powerpoint/2010/main" val="513752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EDB5F-68AE-7A41-9681-42E7DC4F64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00D6C42-4F6A-3D4B-9483-A0D33754FF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69E807E-3B54-B641-8438-AEDC353A2024}"/>
              </a:ext>
            </a:extLst>
          </p:cNvPr>
          <p:cNvSpPr>
            <a:spLocks noGrp="1"/>
          </p:cNvSpPr>
          <p:nvPr>
            <p:ph type="dt" sz="half" idx="10"/>
          </p:nvPr>
        </p:nvSpPr>
        <p:spPr/>
        <p:txBody>
          <a:bodyPr/>
          <a:lstStyle/>
          <a:p>
            <a:fld id="{E4E420FB-1935-EA48-B985-55919C3F1457}" type="datetime1">
              <a:rPr lang="en-GB" smtClean="0"/>
              <a:t>27/06/2023</a:t>
            </a:fld>
            <a:endParaRPr lang="en-US"/>
          </a:p>
        </p:txBody>
      </p:sp>
      <p:sp>
        <p:nvSpPr>
          <p:cNvPr id="5" name="Footer Placeholder 4">
            <a:extLst>
              <a:ext uri="{FF2B5EF4-FFF2-40B4-BE49-F238E27FC236}">
                <a16:creationId xmlns:a16="http://schemas.microsoft.com/office/drawing/2014/main" id="{46AA3983-1E42-824F-957D-8A834ADBBD11}"/>
              </a:ext>
            </a:extLst>
          </p:cNvPr>
          <p:cNvSpPr>
            <a:spLocks noGrp="1"/>
          </p:cNvSpPr>
          <p:nvPr>
            <p:ph type="ftr" sz="quarter" idx="11"/>
          </p:nvPr>
        </p:nvSpPr>
        <p:spPr/>
        <p:txBody>
          <a:bodyPr/>
          <a:lstStyle/>
          <a:p>
            <a:r>
              <a:rPr lang="en-US"/>
              <a:t>#Made4Love</a:t>
            </a:r>
          </a:p>
        </p:txBody>
      </p:sp>
      <p:sp>
        <p:nvSpPr>
          <p:cNvPr id="6" name="Slide Number Placeholder 5">
            <a:extLst>
              <a:ext uri="{FF2B5EF4-FFF2-40B4-BE49-F238E27FC236}">
                <a16:creationId xmlns:a16="http://schemas.microsoft.com/office/drawing/2014/main" id="{C37703D7-BF46-154F-8441-0AA375CDB021}"/>
              </a:ext>
            </a:extLst>
          </p:cNvPr>
          <p:cNvSpPr>
            <a:spLocks noGrp="1"/>
          </p:cNvSpPr>
          <p:nvPr>
            <p:ph type="sldNum" sz="quarter" idx="12"/>
          </p:nvPr>
        </p:nvSpPr>
        <p:spPr/>
        <p:txBody>
          <a:bodyPr/>
          <a:lstStyle/>
          <a:p>
            <a:fld id="{7B2C1BB9-53DE-FA40-9637-7549FEB9A84F}" type="slidenum">
              <a:rPr lang="en-US" smtClean="0"/>
              <a:t>‹#›</a:t>
            </a:fld>
            <a:endParaRPr lang="en-US"/>
          </a:p>
        </p:txBody>
      </p:sp>
    </p:spTree>
    <p:extLst>
      <p:ext uri="{BB962C8B-B14F-4D97-AF65-F5344CB8AC3E}">
        <p14:creationId xmlns:p14="http://schemas.microsoft.com/office/powerpoint/2010/main" val="790463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CD1BD-C2F3-0046-84E4-DC591F1ABE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D6780F-D56D-C44E-9887-81022AA410C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D3B193-0836-124F-9337-66D2E2496C8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B5BC8E-CE90-3C48-A8F3-2EACC93F6B7A}"/>
              </a:ext>
            </a:extLst>
          </p:cNvPr>
          <p:cNvSpPr>
            <a:spLocks noGrp="1"/>
          </p:cNvSpPr>
          <p:nvPr>
            <p:ph type="dt" sz="half" idx="10"/>
          </p:nvPr>
        </p:nvSpPr>
        <p:spPr/>
        <p:txBody>
          <a:bodyPr/>
          <a:lstStyle/>
          <a:p>
            <a:fld id="{C802CE0B-DD61-D04B-809B-46B9AFAAB9F5}" type="datetime1">
              <a:rPr lang="en-GB" smtClean="0"/>
              <a:t>27/06/2023</a:t>
            </a:fld>
            <a:endParaRPr lang="en-US"/>
          </a:p>
        </p:txBody>
      </p:sp>
      <p:sp>
        <p:nvSpPr>
          <p:cNvPr id="6" name="Footer Placeholder 5">
            <a:extLst>
              <a:ext uri="{FF2B5EF4-FFF2-40B4-BE49-F238E27FC236}">
                <a16:creationId xmlns:a16="http://schemas.microsoft.com/office/drawing/2014/main" id="{1D77F029-3DDC-FE4F-A740-47512EC9EEF9}"/>
              </a:ext>
            </a:extLst>
          </p:cNvPr>
          <p:cNvSpPr>
            <a:spLocks noGrp="1"/>
          </p:cNvSpPr>
          <p:nvPr>
            <p:ph type="ftr" sz="quarter" idx="11"/>
          </p:nvPr>
        </p:nvSpPr>
        <p:spPr/>
        <p:txBody>
          <a:bodyPr/>
          <a:lstStyle/>
          <a:p>
            <a:r>
              <a:rPr lang="en-US"/>
              <a:t>#Made4Love</a:t>
            </a:r>
          </a:p>
        </p:txBody>
      </p:sp>
      <p:sp>
        <p:nvSpPr>
          <p:cNvPr id="7" name="Slide Number Placeholder 6">
            <a:extLst>
              <a:ext uri="{FF2B5EF4-FFF2-40B4-BE49-F238E27FC236}">
                <a16:creationId xmlns:a16="http://schemas.microsoft.com/office/drawing/2014/main" id="{3EA17DED-EFB2-F64F-BB02-99900B6F6025}"/>
              </a:ext>
            </a:extLst>
          </p:cNvPr>
          <p:cNvSpPr>
            <a:spLocks noGrp="1"/>
          </p:cNvSpPr>
          <p:nvPr>
            <p:ph type="sldNum" sz="quarter" idx="12"/>
          </p:nvPr>
        </p:nvSpPr>
        <p:spPr/>
        <p:txBody>
          <a:bodyPr/>
          <a:lstStyle/>
          <a:p>
            <a:fld id="{7B2C1BB9-53DE-FA40-9637-7549FEB9A84F}" type="slidenum">
              <a:rPr lang="en-US" smtClean="0"/>
              <a:t>‹#›</a:t>
            </a:fld>
            <a:endParaRPr lang="en-US"/>
          </a:p>
        </p:txBody>
      </p:sp>
    </p:spTree>
    <p:extLst>
      <p:ext uri="{BB962C8B-B14F-4D97-AF65-F5344CB8AC3E}">
        <p14:creationId xmlns:p14="http://schemas.microsoft.com/office/powerpoint/2010/main" val="3614069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F8381-9D40-5546-A048-4CDA432A063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21FA4A-B925-8240-8DBD-87F8AB1065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BC434FE-7E50-E843-AEAC-23FBD641614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DA18E92-8CB6-CB4B-B082-99C3F2F880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2648C26-0DA3-1945-B623-7C3AFA44303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DECC8A5-04E5-384F-925C-4AB5AC5C7AE0}"/>
              </a:ext>
            </a:extLst>
          </p:cNvPr>
          <p:cNvSpPr>
            <a:spLocks noGrp="1"/>
          </p:cNvSpPr>
          <p:nvPr>
            <p:ph type="dt" sz="half" idx="10"/>
          </p:nvPr>
        </p:nvSpPr>
        <p:spPr/>
        <p:txBody>
          <a:bodyPr/>
          <a:lstStyle/>
          <a:p>
            <a:fld id="{99FF9A0B-FC07-1848-8B46-CEBA979128FC}" type="datetime1">
              <a:rPr lang="en-GB" smtClean="0"/>
              <a:t>27/06/2023</a:t>
            </a:fld>
            <a:endParaRPr lang="en-US"/>
          </a:p>
        </p:txBody>
      </p:sp>
      <p:sp>
        <p:nvSpPr>
          <p:cNvPr id="8" name="Footer Placeholder 7">
            <a:extLst>
              <a:ext uri="{FF2B5EF4-FFF2-40B4-BE49-F238E27FC236}">
                <a16:creationId xmlns:a16="http://schemas.microsoft.com/office/drawing/2014/main" id="{C134AF0D-199B-634E-B9B6-4CFBFF330117}"/>
              </a:ext>
            </a:extLst>
          </p:cNvPr>
          <p:cNvSpPr>
            <a:spLocks noGrp="1"/>
          </p:cNvSpPr>
          <p:nvPr>
            <p:ph type="ftr" sz="quarter" idx="11"/>
          </p:nvPr>
        </p:nvSpPr>
        <p:spPr/>
        <p:txBody>
          <a:bodyPr/>
          <a:lstStyle/>
          <a:p>
            <a:r>
              <a:rPr lang="en-US"/>
              <a:t>#Made4Love</a:t>
            </a:r>
          </a:p>
        </p:txBody>
      </p:sp>
      <p:sp>
        <p:nvSpPr>
          <p:cNvPr id="9" name="Slide Number Placeholder 8">
            <a:extLst>
              <a:ext uri="{FF2B5EF4-FFF2-40B4-BE49-F238E27FC236}">
                <a16:creationId xmlns:a16="http://schemas.microsoft.com/office/drawing/2014/main" id="{D77469DB-D92E-A849-8054-98B577A3E317}"/>
              </a:ext>
            </a:extLst>
          </p:cNvPr>
          <p:cNvSpPr>
            <a:spLocks noGrp="1"/>
          </p:cNvSpPr>
          <p:nvPr>
            <p:ph type="sldNum" sz="quarter" idx="12"/>
          </p:nvPr>
        </p:nvSpPr>
        <p:spPr/>
        <p:txBody>
          <a:bodyPr/>
          <a:lstStyle/>
          <a:p>
            <a:fld id="{7B2C1BB9-53DE-FA40-9637-7549FEB9A84F}" type="slidenum">
              <a:rPr lang="en-US" smtClean="0"/>
              <a:t>‹#›</a:t>
            </a:fld>
            <a:endParaRPr lang="en-US"/>
          </a:p>
        </p:txBody>
      </p:sp>
    </p:spTree>
    <p:extLst>
      <p:ext uri="{BB962C8B-B14F-4D97-AF65-F5344CB8AC3E}">
        <p14:creationId xmlns:p14="http://schemas.microsoft.com/office/powerpoint/2010/main" val="1931087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231B-1DE1-2643-A650-CB3E7FE5FBA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4502CCF-6A6A-154B-AD2F-48042D673BE3}"/>
              </a:ext>
            </a:extLst>
          </p:cNvPr>
          <p:cNvSpPr>
            <a:spLocks noGrp="1"/>
          </p:cNvSpPr>
          <p:nvPr>
            <p:ph type="dt" sz="half" idx="10"/>
          </p:nvPr>
        </p:nvSpPr>
        <p:spPr/>
        <p:txBody>
          <a:bodyPr/>
          <a:lstStyle/>
          <a:p>
            <a:fld id="{688F2201-09E6-7442-A1C6-36C8958125B6}" type="datetime1">
              <a:rPr lang="en-GB" smtClean="0"/>
              <a:t>27/06/2023</a:t>
            </a:fld>
            <a:endParaRPr lang="en-US"/>
          </a:p>
        </p:txBody>
      </p:sp>
      <p:sp>
        <p:nvSpPr>
          <p:cNvPr id="4" name="Footer Placeholder 3">
            <a:extLst>
              <a:ext uri="{FF2B5EF4-FFF2-40B4-BE49-F238E27FC236}">
                <a16:creationId xmlns:a16="http://schemas.microsoft.com/office/drawing/2014/main" id="{978EEB06-36F9-FC48-BCAA-4A18B1C03A0B}"/>
              </a:ext>
            </a:extLst>
          </p:cNvPr>
          <p:cNvSpPr>
            <a:spLocks noGrp="1"/>
          </p:cNvSpPr>
          <p:nvPr>
            <p:ph type="ftr" sz="quarter" idx="11"/>
          </p:nvPr>
        </p:nvSpPr>
        <p:spPr/>
        <p:txBody>
          <a:bodyPr/>
          <a:lstStyle/>
          <a:p>
            <a:r>
              <a:rPr lang="en-US"/>
              <a:t>#Made4Love</a:t>
            </a:r>
          </a:p>
        </p:txBody>
      </p:sp>
      <p:sp>
        <p:nvSpPr>
          <p:cNvPr id="5" name="Slide Number Placeholder 4">
            <a:extLst>
              <a:ext uri="{FF2B5EF4-FFF2-40B4-BE49-F238E27FC236}">
                <a16:creationId xmlns:a16="http://schemas.microsoft.com/office/drawing/2014/main" id="{C81B0358-271E-AB48-AAD3-C9C29375E044}"/>
              </a:ext>
            </a:extLst>
          </p:cNvPr>
          <p:cNvSpPr>
            <a:spLocks noGrp="1"/>
          </p:cNvSpPr>
          <p:nvPr>
            <p:ph type="sldNum" sz="quarter" idx="12"/>
          </p:nvPr>
        </p:nvSpPr>
        <p:spPr/>
        <p:txBody>
          <a:bodyPr/>
          <a:lstStyle/>
          <a:p>
            <a:fld id="{7B2C1BB9-53DE-FA40-9637-7549FEB9A84F}" type="slidenum">
              <a:rPr lang="en-US" smtClean="0"/>
              <a:t>‹#›</a:t>
            </a:fld>
            <a:endParaRPr lang="en-US"/>
          </a:p>
        </p:txBody>
      </p:sp>
    </p:spTree>
    <p:extLst>
      <p:ext uri="{BB962C8B-B14F-4D97-AF65-F5344CB8AC3E}">
        <p14:creationId xmlns:p14="http://schemas.microsoft.com/office/powerpoint/2010/main" val="1493278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E40F60-D1DC-C341-931F-CBCD4B125D6C}"/>
              </a:ext>
            </a:extLst>
          </p:cNvPr>
          <p:cNvSpPr>
            <a:spLocks noGrp="1"/>
          </p:cNvSpPr>
          <p:nvPr>
            <p:ph type="dt" sz="half" idx="10"/>
          </p:nvPr>
        </p:nvSpPr>
        <p:spPr/>
        <p:txBody>
          <a:bodyPr/>
          <a:lstStyle/>
          <a:p>
            <a:fld id="{3B3EB443-2899-EB4B-B9C5-07E7FFA6D51C}" type="datetime1">
              <a:rPr lang="en-GB" smtClean="0"/>
              <a:t>27/06/2023</a:t>
            </a:fld>
            <a:endParaRPr lang="en-US"/>
          </a:p>
        </p:txBody>
      </p:sp>
      <p:sp>
        <p:nvSpPr>
          <p:cNvPr id="3" name="Footer Placeholder 2">
            <a:extLst>
              <a:ext uri="{FF2B5EF4-FFF2-40B4-BE49-F238E27FC236}">
                <a16:creationId xmlns:a16="http://schemas.microsoft.com/office/drawing/2014/main" id="{F00D003A-2080-FD4E-988C-4CA29AC3BF0A}"/>
              </a:ext>
            </a:extLst>
          </p:cNvPr>
          <p:cNvSpPr>
            <a:spLocks noGrp="1"/>
          </p:cNvSpPr>
          <p:nvPr>
            <p:ph type="ftr" sz="quarter" idx="11"/>
          </p:nvPr>
        </p:nvSpPr>
        <p:spPr/>
        <p:txBody>
          <a:bodyPr/>
          <a:lstStyle/>
          <a:p>
            <a:r>
              <a:rPr lang="en-US"/>
              <a:t>#Made4Love</a:t>
            </a:r>
          </a:p>
        </p:txBody>
      </p:sp>
      <p:sp>
        <p:nvSpPr>
          <p:cNvPr id="4" name="Slide Number Placeholder 3">
            <a:extLst>
              <a:ext uri="{FF2B5EF4-FFF2-40B4-BE49-F238E27FC236}">
                <a16:creationId xmlns:a16="http://schemas.microsoft.com/office/drawing/2014/main" id="{5DA5F442-144F-4049-9B99-E58C5E1D2882}"/>
              </a:ext>
            </a:extLst>
          </p:cNvPr>
          <p:cNvSpPr>
            <a:spLocks noGrp="1"/>
          </p:cNvSpPr>
          <p:nvPr>
            <p:ph type="sldNum" sz="quarter" idx="12"/>
          </p:nvPr>
        </p:nvSpPr>
        <p:spPr/>
        <p:txBody>
          <a:bodyPr/>
          <a:lstStyle/>
          <a:p>
            <a:fld id="{7B2C1BB9-53DE-FA40-9637-7549FEB9A84F}" type="slidenum">
              <a:rPr lang="en-US" smtClean="0"/>
              <a:t>‹#›</a:t>
            </a:fld>
            <a:endParaRPr lang="en-US"/>
          </a:p>
        </p:txBody>
      </p:sp>
    </p:spTree>
    <p:extLst>
      <p:ext uri="{BB962C8B-B14F-4D97-AF65-F5344CB8AC3E}">
        <p14:creationId xmlns:p14="http://schemas.microsoft.com/office/powerpoint/2010/main" val="293228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82212-4B23-2742-B734-75D6791E51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257F65D-6DE9-6641-9731-2916163AEC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0536124-7DF7-314F-B352-CB0F61033E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329E358-19E4-B846-99A9-A1CEA01FC5B9}"/>
              </a:ext>
            </a:extLst>
          </p:cNvPr>
          <p:cNvSpPr>
            <a:spLocks noGrp="1"/>
          </p:cNvSpPr>
          <p:nvPr>
            <p:ph type="dt" sz="half" idx="10"/>
          </p:nvPr>
        </p:nvSpPr>
        <p:spPr/>
        <p:txBody>
          <a:bodyPr/>
          <a:lstStyle/>
          <a:p>
            <a:fld id="{3AA48CAD-49B0-DA46-B41C-9DF0707DAEDB}" type="datetime1">
              <a:rPr lang="en-GB" smtClean="0"/>
              <a:t>27/06/2023</a:t>
            </a:fld>
            <a:endParaRPr lang="en-US"/>
          </a:p>
        </p:txBody>
      </p:sp>
      <p:sp>
        <p:nvSpPr>
          <p:cNvPr id="6" name="Footer Placeholder 5">
            <a:extLst>
              <a:ext uri="{FF2B5EF4-FFF2-40B4-BE49-F238E27FC236}">
                <a16:creationId xmlns:a16="http://schemas.microsoft.com/office/drawing/2014/main" id="{9F081FB3-C133-344E-9E8E-10E2E88258CD}"/>
              </a:ext>
            </a:extLst>
          </p:cNvPr>
          <p:cNvSpPr>
            <a:spLocks noGrp="1"/>
          </p:cNvSpPr>
          <p:nvPr>
            <p:ph type="ftr" sz="quarter" idx="11"/>
          </p:nvPr>
        </p:nvSpPr>
        <p:spPr/>
        <p:txBody>
          <a:bodyPr/>
          <a:lstStyle/>
          <a:p>
            <a:r>
              <a:rPr lang="en-US"/>
              <a:t>#Made4Love</a:t>
            </a:r>
          </a:p>
        </p:txBody>
      </p:sp>
      <p:sp>
        <p:nvSpPr>
          <p:cNvPr id="7" name="Slide Number Placeholder 6">
            <a:extLst>
              <a:ext uri="{FF2B5EF4-FFF2-40B4-BE49-F238E27FC236}">
                <a16:creationId xmlns:a16="http://schemas.microsoft.com/office/drawing/2014/main" id="{7EDC6733-B243-1543-8402-FAB44F12982E}"/>
              </a:ext>
            </a:extLst>
          </p:cNvPr>
          <p:cNvSpPr>
            <a:spLocks noGrp="1"/>
          </p:cNvSpPr>
          <p:nvPr>
            <p:ph type="sldNum" sz="quarter" idx="12"/>
          </p:nvPr>
        </p:nvSpPr>
        <p:spPr/>
        <p:txBody>
          <a:bodyPr/>
          <a:lstStyle/>
          <a:p>
            <a:fld id="{7B2C1BB9-53DE-FA40-9637-7549FEB9A84F}" type="slidenum">
              <a:rPr lang="en-US" smtClean="0"/>
              <a:t>‹#›</a:t>
            </a:fld>
            <a:endParaRPr lang="en-US"/>
          </a:p>
        </p:txBody>
      </p:sp>
    </p:spTree>
    <p:extLst>
      <p:ext uri="{BB962C8B-B14F-4D97-AF65-F5344CB8AC3E}">
        <p14:creationId xmlns:p14="http://schemas.microsoft.com/office/powerpoint/2010/main" val="1315972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A4354-ED06-7F43-A05D-021FAB61E1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0D902F1-1C0E-1844-9FB5-949631F983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EE612E1-DD0E-6441-A4BA-9E0A8AC608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1BF1443-877F-9948-8FF3-B2F18957AC7A}"/>
              </a:ext>
            </a:extLst>
          </p:cNvPr>
          <p:cNvSpPr>
            <a:spLocks noGrp="1"/>
          </p:cNvSpPr>
          <p:nvPr>
            <p:ph type="dt" sz="half" idx="10"/>
          </p:nvPr>
        </p:nvSpPr>
        <p:spPr/>
        <p:txBody>
          <a:bodyPr/>
          <a:lstStyle/>
          <a:p>
            <a:fld id="{37B2EFF3-7F0F-4144-B7B2-3780ABA65EF2}" type="datetime1">
              <a:rPr lang="en-GB" smtClean="0"/>
              <a:t>27/06/2023</a:t>
            </a:fld>
            <a:endParaRPr lang="en-US"/>
          </a:p>
        </p:txBody>
      </p:sp>
      <p:sp>
        <p:nvSpPr>
          <p:cNvPr id="6" name="Footer Placeholder 5">
            <a:extLst>
              <a:ext uri="{FF2B5EF4-FFF2-40B4-BE49-F238E27FC236}">
                <a16:creationId xmlns:a16="http://schemas.microsoft.com/office/drawing/2014/main" id="{B37FB977-7285-E54A-9CE2-4194388EBA2A}"/>
              </a:ext>
            </a:extLst>
          </p:cNvPr>
          <p:cNvSpPr>
            <a:spLocks noGrp="1"/>
          </p:cNvSpPr>
          <p:nvPr>
            <p:ph type="ftr" sz="quarter" idx="11"/>
          </p:nvPr>
        </p:nvSpPr>
        <p:spPr/>
        <p:txBody>
          <a:bodyPr/>
          <a:lstStyle/>
          <a:p>
            <a:r>
              <a:rPr lang="en-US"/>
              <a:t>#Made4Love</a:t>
            </a:r>
          </a:p>
        </p:txBody>
      </p:sp>
      <p:sp>
        <p:nvSpPr>
          <p:cNvPr id="7" name="Slide Number Placeholder 6">
            <a:extLst>
              <a:ext uri="{FF2B5EF4-FFF2-40B4-BE49-F238E27FC236}">
                <a16:creationId xmlns:a16="http://schemas.microsoft.com/office/drawing/2014/main" id="{1390FF0D-BBFC-3845-A58E-A7D888EA8C8C}"/>
              </a:ext>
            </a:extLst>
          </p:cNvPr>
          <p:cNvSpPr>
            <a:spLocks noGrp="1"/>
          </p:cNvSpPr>
          <p:nvPr>
            <p:ph type="sldNum" sz="quarter" idx="12"/>
          </p:nvPr>
        </p:nvSpPr>
        <p:spPr/>
        <p:txBody>
          <a:bodyPr/>
          <a:lstStyle/>
          <a:p>
            <a:fld id="{7B2C1BB9-53DE-FA40-9637-7549FEB9A84F}" type="slidenum">
              <a:rPr lang="en-US" smtClean="0"/>
              <a:t>‹#›</a:t>
            </a:fld>
            <a:endParaRPr lang="en-US"/>
          </a:p>
        </p:txBody>
      </p:sp>
    </p:spTree>
    <p:extLst>
      <p:ext uri="{BB962C8B-B14F-4D97-AF65-F5344CB8AC3E}">
        <p14:creationId xmlns:p14="http://schemas.microsoft.com/office/powerpoint/2010/main" val="2380322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C758CE-F32C-4242-9540-70F802261A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2559B31-CED2-E845-BFFB-51F87FC011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98C3BA-7AE7-8143-AE92-5BA6A2A4F9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892E31-C56D-1543-B89C-0E135361433B}" type="datetime1">
              <a:rPr lang="en-GB" smtClean="0"/>
              <a:t>27/06/2023</a:t>
            </a:fld>
            <a:endParaRPr lang="en-US"/>
          </a:p>
        </p:txBody>
      </p:sp>
      <p:sp>
        <p:nvSpPr>
          <p:cNvPr id="5" name="Footer Placeholder 4">
            <a:extLst>
              <a:ext uri="{FF2B5EF4-FFF2-40B4-BE49-F238E27FC236}">
                <a16:creationId xmlns:a16="http://schemas.microsoft.com/office/drawing/2014/main" id="{6989C454-8ED9-E645-9A62-47B3EA4029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#Made4Love</a:t>
            </a:r>
          </a:p>
        </p:txBody>
      </p:sp>
      <p:sp>
        <p:nvSpPr>
          <p:cNvPr id="6" name="Slide Number Placeholder 5">
            <a:extLst>
              <a:ext uri="{FF2B5EF4-FFF2-40B4-BE49-F238E27FC236}">
                <a16:creationId xmlns:a16="http://schemas.microsoft.com/office/drawing/2014/main" id="{A4AABB2C-A485-0849-A4D1-550864C7BF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2C1BB9-53DE-FA40-9637-7549FEB9A84F}" type="slidenum">
              <a:rPr lang="en-US" smtClean="0"/>
              <a:t>‹#›</a:t>
            </a:fld>
            <a:endParaRPr lang="en-US"/>
          </a:p>
        </p:txBody>
      </p:sp>
    </p:spTree>
    <p:extLst>
      <p:ext uri="{BB962C8B-B14F-4D97-AF65-F5344CB8AC3E}">
        <p14:creationId xmlns:p14="http://schemas.microsoft.com/office/powerpoint/2010/main" val="5763795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4wEhi7cM8lM"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uD1gvhk2HSk"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4" name="Rectangle 53">
            <a:extLst>
              <a:ext uri="{FF2B5EF4-FFF2-40B4-BE49-F238E27FC236}">
                <a16:creationId xmlns:a16="http://schemas.microsoft.com/office/drawing/2014/main" id="{73A25D70-4A55-4F72-B9C5-A69CDBF4DB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6" name="Rectangle 55">
            <a:extLst>
              <a:ext uri="{FF2B5EF4-FFF2-40B4-BE49-F238E27FC236}">
                <a16:creationId xmlns:a16="http://schemas.microsoft.com/office/drawing/2014/main" id="{54957100-6D8B-4161-9F2F-C0A949EC84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8" name="Rectangle 57">
            <a:extLst>
              <a:ext uri="{FF2B5EF4-FFF2-40B4-BE49-F238E27FC236}">
                <a16:creationId xmlns:a16="http://schemas.microsoft.com/office/drawing/2014/main" id="{0BD8B065-EE51-4AE2-A94C-86249998FD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60" name="Group 59">
            <a:extLst>
              <a:ext uri="{FF2B5EF4-FFF2-40B4-BE49-F238E27FC236}">
                <a16:creationId xmlns:a16="http://schemas.microsoft.com/office/drawing/2014/main" id="{18999293-B054-4B57-A26F-D04C2BB1133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43336"/>
            <a:ext cx="5163047" cy="2657478"/>
            <a:chOff x="6867015" y="-1"/>
            <a:chExt cx="5324985" cy="3251912"/>
          </a:xfrm>
          <a:solidFill>
            <a:schemeClr val="bg1">
              <a:alpha val="30000"/>
            </a:schemeClr>
          </a:solidFill>
        </p:grpSpPr>
        <p:sp>
          <p:nvSpPr>
            <p:cNvPr id="61" name="Freeform: Shape 60">
              <a:extLst>
                <a:ext uri="{FF2B5EF4-FFF2-40B4-BE49-F238E27FC236}">
                  <a16:creationId xmlns:a16="http://schemas.microsoft.com/office/drawing/2014/main" id="{5E505D8A-F41A-450D-A648-E77DF6B8D8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2" name="Freeform: Shape 61">
              <a:extLst>
                <a:ext uri="{FF2B5EF4-FFF2-40B4-BE49-F238E27FC236}">
                  <a16:creationId xmlns:a16="http://schemas.microsoft.com/office/drawing/2014/main" id="{E2BD6DCE-6A81-4F34-9958-67B578EA16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3" name="Freeform: Shape 62">
              <a:extLst>
                <a:ext uri="{FF2B5EF4-FFF2-40B4-BE49-F238E27FC236}">
                  <a16:creationId xmlns:a16="http://schemas.microsoft.com/office/drawing/2014/main" id="{5C462BE8-CD72-48CF-8A7B-C716D2B99E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4" name="Freeform: Shape 63">
              <a:extLst>
                <a:ext uri="{FF2B5EF4-FFF2-40B4-BE49-F238E27FC236}">
                  <a16:creationId xmlns:a16="http://schemas.microsoft.com/office/drawing/2014/main" id="{1C2CDB70-40F1-4D00-8F17-A532E732EB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5" name="Footer Placeholder 14">
            <a:extLst>
              <a:ext uri="{FF2B5EF4-FFF2-40B4-BE49-F238E27FC236}">
                <a16:creationId xmlns:a16="http://schemas.microsoft.com/office/drawing/2014/main" id="{2527C0C2-8474-294F-857A-1622546CF982}"/>
              </a:ext>
            </a:extLst>
          </p:cNvPr>
          <p:cNvSpPr>
            <a:spLocks noGrp="1"/>
          </p:cNvSpPr>
          <p:nvPr>
            <p:ph type="ftr" sz="quarter" idx="11"/>
          </p:nvPr>
        </p:nvSpPr>
        <p:spPr>
          <a:xfrm>
            <a:off x="5564562" y="6346129"/>
            <a:ext cx="1052187" cy="375563"/>
          </a:xfrm>
        </p:spPr>
        <p:txBody>
          <a:bodyP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#Made4Love</a:t>
            </a:r>
          </a:p>
        </p:txBody>
      </p:sp>
      <p:grpSp>
        <p:nvGrpSpPr>
          <p:cNvPr id="66" name="Group 65">
            <a:extLst>
              <a:ext uri="{FF2B5EF4-FFF2-40B4-BE49-F238E27FC236}">
                <a16:creationId xmlns:a16="http://schemas.microsoft.com/office/drawing/2014/main" id="{761945C4-D997-42F3-B59A-984CF006671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67" name="Freeform: Shape 66">
              <a:extLst>
                <a:ext uri="{FF2B5EF4-FFF2-40B4-BE49-F238E27FC236}">
                  <a16:creationId xmlns:a16="http://schemas.microsoft.com/office/drawing/2014/main" id="{4651FE4A-9487-43BE-A388-134535743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8" name="Freeform: Shape 67">
              <a:extLst>
                <a:ext uri="{FF2B5EF4-FFF2-40B4-BE49-F238E27FC236}">
                  <a16:creationId xmlns:a16="http://schemas.microsoft.com/office/drawing/2014/main" id="{F44B0EF3-9992-4B95-8A43-6206B3FC3F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9" name="Freeform: Shape 68">
              <a:extLst>
                <a:ext uri="{FF2B5EF4-FFF2-40B4-BE49-F238E27FC236}">
                  <a16:creationId xmlns:a16="http://schemas.microsoft.com/office/drawing/2014/main" id="{041B1C1F-C2FE-4C47-9D74-ADB9B53F4B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0" name="Freeform: Shape 69">
              <a:extLst>
                <a:ext uri="{FF2B5EF4-FFF2-40B4-BE49-F238E27FC236}">
                  <a16:creationId xmlns:a16="http://schemas.microsoft.com/office/drawing/2014/main" id="{1048177B-A49E-4E24-9007-07A0EDD6A2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4" name="Title 3">
            <a:extLst>
              <a:ext uri="{FF2B5EF4-FFF2-40B4-BE49-F238E27FC236}">
                <a16:creationId xmlns:a16="http://schemas.microsoft.com/office/drawing/2014/main" id="{1565F94D-5C5F-4145-B817-9D61C0C76D07}"/>
              </a:ext>
            </a:extLst>
          </p:cNvPr>
          <p:cNvSpPr>
            <a:spLocks noGrp="1"/>
          </p:cNvSpPr>
          <p:nvPr>
            <p:ph type="ctrTitle"/>
          </p:nvPr>
        </p:nvSpPr>
        <p:spPr>
          <a:xfrm>
            <a:off x="4363447" y="2603"/>
            <a:ext cx="6064685" cy="5299899"/>
          </a:xfrm>
        </p:spPr>
        <p:txBody>
          <a:bodyPr>
            <a:normAutofit fontScale="90000"/>
          </a:bodyPr>
          <a:lstStyle/>
          <a:p>
            <a:br>
              <a:rPr lang="en-US" sz="3200" dirty="0">
                <a:solidFill>
                  <a:schemeClr val="accent1">
                    <a:lumMod val="50000"/>
                  </a:schemeClr>
                </a:solidFill>
                <a:latin typeface="Calibri"/>
                <a:ea typeface="+mj-lt"/>
                <a:cs typeface="+mj-lt"/>
              </a:rPr>
            </a:br>
            <a:r>
              <a:rPr lang="en-US" sz="3200" dirty="0">
                <a:solidFill>
                  <a:schemeClr val="accent1">
                    <a:lumMod val="50000"/>
                  </a:schemeClr>
                </a:solidFill>
                <a:latin typeface="Calibri"/>
                <a:ea typeface="+mj-lt"/>
                <a:cs typeface="+mj-lt"/>
              </a:rPr>
              <a:t>We thank God for the Sacrament of Marriage which brings so many couples joy and fulfilment. </a:t>
            </a:r>
            <a:endParaRPr lang="en-US" sz="3200" dirty="0">
              <a:solidFill>
                <a:schemeClr val="accent1">
                  <a:lumMod val="50000"/>
                </a:schemeClr>
              </a:solidFill>
              <a:latin typeface="Calibri"/>
              <a:cs typeface="Calibri Light"/>
            </a:endParaRPr>
          </a:p>
          <a:p>
            <a:r>
              <a:rPr lang="en-US" sz="3200" dirty="0">
                <a:solidFill>
                  <a:schemeClr val="accent1">
                    <a:lumMod val="50000"/>
                  </a:schemeClr>
                </a:solidFill>
                <a:latin typeface="Calibri"/>
                <a:ea typeface="+mj-lt"/>
                <a:cs typeface="+mj-lt"/>
              </a:rPr>
              <a:t>As we learn about marriage, help those married couples we know remember the sacred vows they made. </a:t>
            </a:r>
            <a:br>
              <a:rPr lang="en-US" sz="3200" dirty="0">
                <a:solidFill>
                  <a:schemeClr val="accent1">
                    <a:lumMod val="50000"/>
                  </a:schemeClr>
                </a:solidFill>
                <a:latin typeface="Calibri"/>
                <a:ea typeface="+mj-lt"/>
                <a:cs typeface="+mj-lt"/>
              </a:rPr>
            </a:br>
            <a:r>
              <a:rPr lang="en-US" sz="3200" dirty="0">
                <a:solidFill>
                  <a:schemeClr val="accent1">
                    <a:lumMod val="50000"/>
                  </a:schemeClr>
                </a:solidFill>
                <a:latin typeface="Calibri"/>
                <a:ea typeface="+mj-lt"/>
                <a:cs typeface="+mj-lt"/>
              </a:rPr>
              <a:t> Give us open minds and a willingness to see the beauty of marriage. </a:t>
            </a:r>
            <a:endParaRPr lang="en-US" sz="3200" dirty="0">
              <a:solidFill>
                <a:schemeClr val="accent1">
                  <a:lumMod val="50000"/>
                </a:schemeClr>
              </a:solidFill>
              <a:latin typeface="Calibri"/>
              <a:cs typeface="Calibri Light"/>
            </a:endParaRPr>
          </a:p>
          <a:p>
            <a:r>
              <a:rPr lang="en-US" sz="3200" dirty="0">
                <a:solidFill>
                  <a:schemeClr val="accent1">
                    <a:lumMod val="50000"/>
                  </a:schemeClr>
                </a:solidFill>
                <a:latin typeface="Calibri"/>
                <a:ea typeface="+mj-lt"/>
                <a:cs typeface="+mj-lt"/>
              </a:rPr>
              <a:t>Amen </a:t>
            </a:r>
            <a:endParaRPr lang="en-US" sz="3200" dirty="0">
              <a:solidFill>
                <a:schemeClr val="accent1">
                  <a:lumMod val="50000"/>
                </a:schemeClr>
              </a:solidFill>
              <a:latin typeface="Calibri"/>
            </a:endParaRPr>
          </a:p>
        </p:txBody>
      </p:sp>
    </p:spTree>
    <p:extLst>
      <p:ext uri="{BB962C8B-B14F-4D97-AF65-F5344CB8AC3E}">
        <p14:creationId xmlns:p14="http://schemas.microsoft.com/office/powerpoint/2010/main" val="2235232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87BF42CA-AD55-48B4-8949-C4DCA60A6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21">
            <a:extLst>
              <a:ext uri="{FF2B5EF4-FFF2-40B4-BE49-F238E27FC236}">
                <a16:creationId xmlns:a16="http://schemas.microsoft.com/office/drawing/2014/main" id="{66AE1D3D-3106-4CB2-AA7C-0C1642AC0F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4" name="Group 23">
            <a:extLst>
              <a:ext uri="{FF2B5EF4-FFF2-40B4-BE49-F238E27FC236}">
                <a16:creationId xmlns:a16="http://schemas.microsoft.com/office/drawing/2014/main" id="{0A31B6AF-B711-4CDB-8C2B-16E963DDC4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37" y="0"/>
            <a:ext cx="5646974" cy="6483075"/>
            <a:chOff x="-19221" y="0"/>
            <a:chExt cx="5646974" cy="6483075"/>
          </a:xfrm>
        </p:grpSpPr>
        <p:sp>
          <p:nvSpPr>
            <p:cNvPr id="25" name="Freeform: Shape 24">
              <a:extLst>
                <a:ext uri="{FF2B5EF4-FFF2-40B4-BE49-F238E27FC236}">
                  <a16:creationId xmlns:a16="http://schemas.microsoft.com/office/drawing/2014/main" id="{CA818331-E13C-49C6-B98D-A60AD0E8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16610"/>
              <a:ext cx="5535001" cy="6250127"/>
            </a:xfrm>
            <a:custGeom>
              <a:avLst/>
              <a:gdLst>
                <a:gd name="connsiteX0" fmla="*/ 2510242 w 5535001"/>
                <a:gd name="connsiteY0" fmla="*/ 174 h 6250127"/>
                <a:gd name="connsiteX1" fmla="*/ 2550551 w 5535001"/>
                <a:gd name="connsiteY1" fmla="*/ 510 h 6250127"/>
                <a:gd name="connsiteX2" fmla="*/ 2629490 w 5535001"/>
                <a:gd name="connsiteY2" fmla="*/ 3757 h 6250127"/>
                <a:gd name="connsiteX3" fmla="*/ 2708317 w 5535001"/>
                <a:gd name="connsiteY3" fmla="*/ 7229 h 6250127"/>
                <a:gd name="connsiteX4" fmla="*/ 2787256 w 5535001"/>
                <a:gd name="connsiteY4" fmla="*/ 14619 h 6250127"/>
                <a:gd name="connsiteX5" fmla="*/ 3408467 w 5535001"/>
                <a:gd name="connsiteY5" fmla="*/ 145064 h 6250127"/>
                <a:gd name="connsiteX6" fmla="*/ 3557723 w 5535001"/>
                <a:gd name="connsiteY6" fmla="*/ 199593 h 6250127"/>
                <a:gd name="connsiteX7" fmla="*/ 3594337 w 5535001"/>
                <a:gd name="connsiteY7" fmla="*/ 214597 h 6250127"/>
                <a:gd name="connsiteX8" fmla="*/ 3630616 w 5535001"/>
                <a:gd name="connsiteY8" fmla="*/ 230385 h 6250127"/>
                <a:gd name="connsiteX9" fmla="*/ 3703172 w 5535001"/>
                <a:gd name="connsiteY9" fmla="*/ 262073 h 6250127"/>
                <a:gd name="connsiteX10" fmla="*/ 3739003 w 5535001"/>
                <a:gd name="connsiteY10" fmla="*/ 278756 h 6250127"/>
                <a:gd name="connsiteX11" fmla="*/ 3756806 w 5535001"/>
                <a:gd name="connsiteY11" fmla="*/ 287266 h 6250127"/>
                <a:gd name="connsiteX12" fmla="*/ 3773714 w 5535001"/>
                <a:gd name="connsiteY12" fmla="*/ 297567 h 6250127"/>
                <a:gd name="connsiteX13" fmla="*/ 3840784 w 5535001"/>
                <a:gd name="connsiteY13" fmla="*/ 339332 h 6250127"/>
                <a:gd name="connsiteX14" fmla="*/ 3873927 w 5535001"/>
                <a:gd name="connsiteY14" fmla="*/ 360495 h 6250127"/>
                <a:gd name="connsiteX15" fmla="*/ 3906062 w 5535001"/>
                <a:gd name="connsiteY15" fmla="*/ 383001 h 6250127"/>
                <a:gd name="connsiteX16" fmla="*/ 3969662 w 5535001"/>
                <a:gd name="connsiteY16" fmla="*/ 428572 h 6250127"/>
                <a:gd name="connsiteX17" fmla="*/ 4423029 w 5535001"/>
                <a:gd name="connsiteY17" fmla="*/ 837600 h 6250127"/>
                <a:gd name="connsiteX18" fmla="*/ 4474647 w 5535001"/>
                <a:gd name="connsiteY18" fmla="*/ 891569 h 6250127"/>
                <a:gd name="connsiteX19" fmla="*/ 4524250 w 5535001"/>
                <a:gd name="connsiteY19" fmla="*/ 946883 h 6250127"/>
                <a:gd name="connsiteX20" fmla="*/ 4573965 w 5535001"/>
                <a:gd name="connsiteY20" fmla="*/ 1001748 h 6250127"/>
                <a:gd name="connsiteX21" fmla="*/ 4622224 w 5535001"/>
                <a:gd name="connsiteY21" fmla="*/ 1057509 h 6250127"/>
                <a:gd name="connsiteX22" fmla="*/ 4717510 w 5535001"/>
                <a:gd name="connsiteY22" fmla="*/ 1169143 h 6250127"/>
                <a:gd name="connsiteX23" fmla="*/ 4764986 w 5535001"/>
                <a:gd name="connsiteY23" fmla="*/ 1224681 h 6250127"/>
                <a:gd name="connsiteX24" fmla="*/ 4813021 w 5535001"/>
                <a:gd name="connsiteY24" fmla="*/ 1279994 h 6250127"/>
                <a:gd name="connsiteX25" fmla="*/ 5001915 w 5535001"/>
                <a:gd name="connsiteY25" fmla="*/ 1506846 h 6250127"/>
                <a:gd name="connsiteX26" fmla="*/ 5170542 w 5535001"/>
                <a:gd name="connsiteY26" fmla="*/ 1751165 h 6250127"/>
                <a:gd name="connsiteX27" fmla="*/ 5428969 w 5535001"/>
                <a:gd name="connsiteY27" fmla="*/ 2293660 h 6250127"/>
                <a:gd name="connsiteX28" fmla="*/ 5534893 w 5535001"/>
                <a:gd name="connsiteY28" fmla="*/ 2899307 h 6250127"/>
                <a:gd name="connsiteX29" fmla="*/ 5508804 w 5535001"/>
                <a:gd name="connsiteY29" fmla="*/ 3211144 h 6250127"/>
                <a:gd name="connsiteX30" fmla="*/ 5426282 w 5535001"/>
                <a:gd name="connsiteY30" fmla="*/ 3513352 h 6250127"/>
                <a:gd name="connsiteX31" fmla="*/ 5248250 w 5535001"/>
                <a:gd name="connsiteY31" fmla="*/ 4030542 h 6250127"/>
                <a:gd name="connsiteX32" fmla="*/ 5208612 w 5535001"/>
                <a:gd name="connsiteY32" fmla="*/ 4161771 h 6250127"/>
                <a:gd name="connsiteX33" fmla="*/ 5170318 w 5535001"/>
                <a:gd name="connsiteY33" fmla="*/ 4294680 h 6250127"/>
                <a:gd name="connsiteX34" fmla="*/ 5132248 w 5535001"/>
                <a:gd name="connsiteY34" fmla="*/ 4430164 h 6250127"/>
                <a:gd name="connsiteX35" fmla="*/ 5112765 w 5535001"/>
                <a:gd name="connsiteY35" fmla="*/ 4498914 h 6250127"/>
                <a:gd name="connsiteX36" fmla="*/ 5091715 w 5535001"/>
                <a:gd name="connsiteY36" fmla="*/ 4569119 h 6250127"/>
                <a:gd name="connsiteX37" fmla="*/ 5068985 w 5535001"/>
                <a:gd name="connsiteY37" fmla="*/ 4640220 h 6250127"/>
                <a:gd name="connsiteX38" fmla="*/ 5043904 w 5535001"/>
                <a:gd name="connsiteY38" fmla="*/ 4712105 h 6250127"/>
                <a:gd name="connsiteX39" fmla="*/ 5015799 w 5535001"/>
                <a:gd name="connsiteY39" fmla="*/ 4784438 h 6250127"/>
                <a:gd name="connsiteX40" fmla="*/ 4982880 w 5535001"/>
                <a:gd name="connsiteY40" fmla="*/ 4856435 h 6250127"/>
                <a:gd name="connsiteX41" fmla="*/ 4817276 w 5535001"/>
                <a:gd name="connsiteY41" fmla="*/ 5125275 h 6250127"/>
                <a:gd name="connsiteX42" fmla="*/ 4618753 w 5535001"/>
                <a:gd name="connsiteY42" fmla="*/ 5355374 h 6250127"/>
                <a:gd name="connsiteX43" fmla="*/ 4566575 w 5535001"/>
                <a:gd name="connsiteY43" fmla="*/ 5408560 h 6250127"/>
                <a:gd name="connsiteX44" fmla="*/ 4513837 w 5535001"/>
                <a:gd name="connsiteY44" fmla="*/ 5461186 h 6250127"/>
                <a:gd name="connsiteX45" fmla="*/ 4459531 w 5535001"/>
                <a:gd name="connsiteY45" fmla="*/ 5512580 h 6250127"/>
                <a:gd name="connsiteX46" fmla="*/ 4404554 w 5535001"/>
                <a:gd name="connsiteY46" fmla="*/ 5563526 h 6250127"/>
                <a:gd name="connsiteX47" fmla="*/ 4348009 w 5535001"/>
                <a:gd name="connsiteY47" fmla="*/ 5613017 h 6250127"/>
                <a:gd name="connsiteX48" fmla="*/ 4290568 w 5535001"/>
                <a:gd name="connsiteY48" fmla="*/ 5661948 h 6250127"/>
                <a:gd name="connsiteX49" fmla="*/ 4276124 w 5535001"/>
                <a:gd name="connsiteY49" fmla="*/ 5674153 h 6250127"/>
                <a:gd name="connsiteX50" fmla="*/ 4261120 w 5535001"/>
                <a:gd name="connsiteY50" fmla="*/ 5685798 h 6250127"/>
                <a:gd name="connsiteX51" fmla="*/ 4231112 w 5535001"/>
                <a:gd name="connsiteY51" fmla="*/ 5708976 h 6250127"/>
                <a:gd name="connsiteX52" fmla="*/ 4170984 w 5535001"/>
                <a:gd name="connsiteY52" fmla="*/ 5755443 h 6250127"/>
                <a:gd name="connsiteX53" fmla="*/ 4046025 w 5535001"/>
                <a:gd name="connsiteY53" fmla="*/ 5843228 h 6250127"/>
                <a:gd name="connsiteX54" fmla="*/ 3915356 w 5535001"/>
                <a:gd name="connsiteY54" fmla="*/ 5923735 h 6250127"/>
                <a:gd name="connsiteX55" fmla="*/ 3346323 w 5535001"/>
                <a:gd name="connsiteY55" fmla="*/ 6158872 h 6250127"/>
                <a:gd name="connsiteX56" fmla="*/ 2743476 w 5535001"/>
                <a:gd name="connsiteY56" fmla="*/ 6247328 h 6250127"/>
                <a:gd name="connsiteX57" fmla="*/ 2668120 w 5535001"/>
                <a:gd name="connsiteY57" fmla="*/ 6249344 h 6250127"/>
                <a:gd name="connsiteX58" fmla="*/ 2630498 w 5535001"/>
                <a:gd name="connsiteY58" fmla="*/ 6250127 h 6250127"/>
                <a:gd name="connsiteX59" fmla="*/ 2592988 w 5535001"/>
                <a:gd name="connsiteY59" fmla="*/ 6249568 h 6250127"/>
                <a:gd name="connsiteX60" fmla="*/ 2518080 w 5535001"/>
                <a:gd name="connsiteY60" fmla="*/ 6247777 h 6250127"/>
                <a:gd name="connsiteX61" fmla="*/ 2442948 w 5535001"/>
                <a:gd name="connsiteY61" fmla="*/ 6244529 h 6250127"/>
                <a:gd name="connsiteX62" fmla="*/ 2291676 w 5535001"/>
                <a:gd name="connsiteY62" fmla="*/ 6232213 h 6250127"/>
                <a:gd name="connsiteX63" fmla="*/ 2141412 w 5535001"/>
                <a:gd name="connsiteY63" fmla="*/ 6212394 h 6250127"/>
                <a:gd name="connsiteX64" fmla="*/ 1992715 w 5535001"/>
                <a:gd name="connsiteY64" fmla="*/ 6184961 h 6250127"/>
                <a:gd name="connsiteX65" fmla="*/ 1845811 w 5535001"/>
                <a:gd name="connsiteY65" fmla="*/ 6151034 h 6250127"/>
                <a:gd name="connsiteX66" fmla="*/ 1701033 w 5535001"/>
                <a:gd name="connsiteY66" fmla="*/ 6110724 h 6250127"/>
                <a:gd name="connsiteX67" fmla="*/ 1629484 w 5535001"/>
                <a:gd name="connsiteY67" fmla="*/ 6088219 h 6250127"/>
                <a:gd name="connsiteX68" fmla="*/ 1558383 w 5535001"/>
                <a:gd name="connsiteY68" fmla="*/ 6064929 h 6250127"/>
                <a:gd name="connsiteX69" fmla="*/ 1011968 w 5535001"/>
                <a:gd name="connsiteY69" fmla="*/ 5828896 h 6250127"/>
                <a:gd name="connsiteX70" fmla="*/ 511237 w 5535001"/>
                <a:gd name="connsiteY70" fmla="*/ 5512356 h 6250127"/>
                <a:gd name="connsiteX71" fmla="*/ 395572 w 5535001"/>
                <a:gd name="connsiteY71" fmla="*/ 5419757 h 6250127"/>
                <a:gd name="connsiteX72" fmla="*/ 284722 w 5535001"/>
                <a:gd name="connsiteY72" fmla="*/ 5321559 h 6250127"/>
                <a:gd name="connsiteX73" fmla="*/ 257513 w 5535001"/>
                <a:gd name="connsiteY73" fmla="*/ 5296477 h 6250127"/>
                <a:gd name="connsiteX74" fmla="*/ 243853 w 5535001"/>
                <a:gd name="connsiteY74" fmla="*/ 5283937 h 6250127"/>
                <a:gd name="connsiteX75" fmla="*/ 230752 w 5535001"/>
                <a:gd name="connsiteY75" fmla="*/ 5270836 h 6250127"/>
                <a:gd name="connsiteX76" fmla="*/ 178574 w 5535001"/>
                <a:gd name="connsiteY76" fmla="*/ 5218322 h 6250127"/>
                <a:gd name="connsiteX77" fmla="*/ 126508 w 5535001"/>
                <a:gd name="connsiteY77" fmla="*/ 5165584 h 6250127"/>
                <a:gd name="connsiteX78" fmla="*/ 76345 w 5535001"/>
                <a:gd name="connsiteY78" fmla="*/ 5111167 h 6250127"/>
                <a:gd name="connsiteX79" fmla="*/ 26407 w 5535001"/>
                <a:gd name="connsiteY79" fmla="*/ 5056413 h 6250127"/>
                <a:gd name="connsiteX80" fmla="*/ 0 w 5535001"/>
                <a:gd name="connsiteY80" fmla="*/ 5024776 h 6250127"/>
                <a:gd name="connsiteX81" fmla="*/ 0 w 5535001"/>
                <a:gd name="connsiteY81" fmla="*/ 4492798 h 6250127"/>
                <a:gd name="connsiteX82" fmla="*/ 28534 w 5535001"/>
                <a:gd name="connsiteY82" fmla="*/ 4537879 h 6250127"/>
                <a:gd name="connsiteX83" fmla="*/ 66604 w 5535001"/>
                <a:gd name="connsiteY83" fmla="*/ 4592745 h 6250127"/>
                <a:gd name="connsiteX84" fmla="*/ 104114 w 5535001"/>
                <a:gd name="connsiteY84" fmla="*/ 4647834 h 6250127"/>
                <a:gd name="connsiteX85" fmla="*/ 143751 w 5535001"/>
                <a:gd name="connsiteY85" fmla="*/ 4701580 h 6250127"/>
                <a:gd name="connsiteX86" fmla="*/ 182717 w 5535001"/>
                <a:gd name="connsiteY86" fmla="*/ 4755773 h 6250127"/>
                <a:gd name="connsiteX87" fmla="*/ 223810 w 5535001"/>
                <a:gd name="connsiteY87" fmla="*/ 4808399 h 6250127"/>
                <a:gd name="connsiteX88" fmla="*/ 264679 w 5535001"/>
                <a:gd name="connsiteY88" fmla="*/ 4861249 h 6250127"/>
                <a:gd name="connsiteX89" fmla="*/ 307788 w 5535001"/>
                <a:gd name="connsiteY89" fmla="*/ 4912420 h 6250127"/>
                <a:gd name="connsiteX90" fmla="*/ 351232 w 5535001"/>
                <a:gd name="connsiteY90" fmla="*/ 4963254 h 6250127"/>
                <a:gd name="connsiteX91" fmla="*/ 397028 w 5535001"/>
                <a:gd name="connsiteY91" fmla="*/ 5012185 h 6250127"/>
                <a:gd name="connsiteX92" fmla="*/ 443496 w 5535001"/>
                <a:gd name="connsiteY92" fmla="*/ 5060444 h 6250127"/>
                <a:gd name="connsiteX93" fmla="*/ 455140 w 5535001"/>
                <a:gd name="connsiteY93" fmla="*/ 5072537 h 6250127"/>
                <a:gd name="connsiteX94" fmla="*/ 467345 w 5535001"/>
                <a:gd name="connsiteY94" fmla="*/ 5083958 h 6250127"/>
                <a:gd name="connsiteX95" fmla="*/ 491755 w 5535001"/>
                <a:gd name="connsiteY95" fmla="*/ 5106912 h 6250127"/>
                <a:gd name="connsiteX96" fmla="*/ 540686 w 5535001"/>
                <a:gd name="connsiteY96" fmla="*/ 5152819 h 6250127"/>
                <a:gd name="connsiteX97" fmla="*/ 552890 w 5535001"/>
                <a:gd name="connsiteY97" fmla="*/ 5164353 h 6250127"/>
                <a:gd name="connsiteX98" fmla="*/ 565655 w 5535001"/>
                <a:gd name="connsiteY98" fmla="*/ 5175214 h 6250127"/>
                <a:gd name="connsiteX99" fmla="*/ 591072 w 5535001"/>
                <a:gd name="connsiteY99" fmla="*/ 5197048 h 6250127"/>
                <a:gd name="connsiteX100" fmla="*/ 694197 w 5535001"/>
                <a:gd name="connsiteY100" fmla="*/ 5283041 h 6250127"/>
                <a:gd name="connsiteX101" fmla="*/ 1146221 w 5535001"/>
                <a:gd name="connsiteY101" fmla="*/ 5573716 h 6250127"/>
                <a:gd name="connsiteX102" fmla="*/ 1650982 w 5535001"/>
                <a:gd name="connsiteY102" fmla="*/ 5758130 h 6250127"/>
                <a:gd name="connsiteX103" fmla="*/ 1716485 w 5535001"/>
                <a:gd name="connsiteY103" fmla="*/ 5772798 h 6250127"/>
                <a:gd name="connsiteX104" fmla="*/ 1782211 w 5535001"/>
                <a:gd name="connsiteY104" fmla="*/ 5786235 h 6250127"/>
                <a:gd name="connsiteX105" fmla="*/ 1848386 w 5535001"/>
                <a:gd name="connsiteY105" fmla="*/ 5796984 h 6250127"/>
                <a:gd name="connsiteX106" fmla="*/ 1881417 w 5535001"/>
                <a:gd name="connsiteY106" fmla="*/ 5802359 h 6250127"/>
                <a:gd name="connsiteX107" fmla="*/ 1914560 w 5535001"/>
                <a:gd name="connsiteY107" fmla="*/ 5807061 h 6250127"/>
                <a:gd name="connsiteX108" fmla="*/ 2047469 w 5535001"/>
                <a:gd name="connsiteY108" fmla="*/ 5821282 h 6250127"/>
                <a:gd name="connsiteX109" fmla="*/ 2180601 w 5535001"/>
                <a:gd name="connsiteY109" fmla="*/ 5828896 h 6250127"/>
                <a:gd name="connsiteX110" fmla="*/ 2313622 w 5535001"/>
                <a:gd name="connsiteY110" fmla="*/ 5830463 h 6250127"/>
                <a:gd name="connsiteX111" fmla="*/ 2380021 w 5535001"/>
                <a:gd name="connsiteY111" fmla="*/ 5828448 h 6250127"/>
                <a:gd name="connsiteX112" fmla="*/ 2446195 w 5535001"/>
                <a:gd name="connsiteY112" fmla="*/ 5826433 h 6250127"/>
                <a:gd name="connsiteX113" fmla="*/ 2513041 w 5535001"/>
                <a:gd name="connsiteY113" fmla="*/ 5822737 h 6250127"/>
                <a:gd name="connsiteX114" fmla="*/ 2580111 w 5535001"/>
                <a:gd name="connsiteY114" fmla="*/ 5818258 h 6250127"/>
                <a:gd name="connsiteX115" fmla="*/ 2613590 w 5535001"/>
                <a:gd name="connsiteY115" fmla="*/ 5816355 h 6250127"/>
                <a:gd name="connsiteX116" fmla="*/ 2646845 w 5535001"/>
                <a:gd name="connsiteY116" fmla="*/ 5813108 h 6250127"/>
                <a:gd name="connsiteX117" fmla="*/ 2713244 w 5535001"/>
                <a:gd name="connsiteY117" fmla="*/ 5806838 h 6250127"/>
                <a:gd name="connsiteX118" fmla="*/ 3230882 w 5535001"/>
                <a:gd name="connsiteY118" fmla="*/ 5721292 h 6250127"/>
                <a:gd name="connsiteX119" fmla="*/ 3720416 w 5535001"/>
                <a:gd name="connsiteY119" fmla="*/ 5556472 h 6250127"/>
                <a:gd name="connsiteX120" fmla="*/ 3837425 w 5535001"/>
                <a:gd name="connsiteY120" fmla="*/ 5499927 h 6250127"/>
                <a:gd name="connsiteX121" fmla="*/ 3951634 w 5535001"/>
                <a:gd name="connsiteY121" fmla="*/ 5436552 h 6250127"/>
                <a:gd name="connsiteX122" fmla="*/ 4007284 w 5535001"/>
                <a:gd name="connsiteY122" fmla="*/ 5401841 h 6250127"/>
                <a:gd name="connsiteX123" fmla="*/ 4035164 w 5535001"/>
                <a:gd name="connsiteY123" fmla="*/ 5384374 h 6250127"/>
                <a:gd name="connsiteX124" fmla="*/ 4049049 w 5535001"/>
                <a:gd name="connsiteY124" fmla="*/ 5375640 h 6250127"/>
                <a:gd name="connsiteX125" fmla="*/ 4062485 w 5535001"/>
                <a:gd name="connsiteY125" fmla="*/ 5366123 h 6250127"/>
                <a:gd name="connsiteX126" fmla="*/ 4116567 w 5535001"/>
                <a:gd name="connsiteY126" fmla="*/ 5328277 h 6250127"/>
                <a:gd name="connsiteX127" fmla="*/ 4169976 w 5535001"/>
                <a:gd name="connsiteY127" fmla="*/ 5289199 h 6250127"/>
                <a:gd name="connsiteX128" fmla="*/ 4222042 w 5535001"/>
                <a:gd name="connsiteY128" fmla="*/ 5247994 h 6250127"/>
                <a:gd name="connsiteX129" fmla="*/ 4273213 w 5535001"/>
                <a:gd name="connsiteY129" fmla="*/ 5205558 h 6250127"/>
                <a:gd name="connsiteX130" fmla="*/ 4323151 w 5535001"/>
                <a:gd name="connsiteY130" fmla="*/ 5161329 h 6250127"/>
                <a:gd name="connsiteX131" fmla="*/ 4371971 w 5535001"/>
                <a:gd name="connsiteY131" fmla="*/ 5116093 h 6250127"/>
                <a:gd name="connsiteX132" fmla="*/ 4546868 w 5535001"/>
                <a:gd name="connsiteY132" fmla="*/ 4924400 h 6250127"/>
                <a:gd name="connsiteX133" fmla="*/ 4675634 w 5535001"/>
                <a:gd name="connsiteY133" fmla="*/ 4715352 h 6250127"/>
                <a:gd name="connsiteX134" fmla="*/ 4700155 w 5535001"/>
                <a:gd name="connsiteY134" fmla="*/ 4659255 h 6250127"/>
                <a:gd name="connsiteX135" fmla="*/ 4721206 w 5535001"/>
                <a:gd name="connsiteY135" fmla="*/ 4600135 h 6250127"/>
                <a:gd name="connsiteX136" fmla="*/ 4740465 w 5535001"/>
                <a:gd name="connsiteY136" fmla="*/ 4538887 h 6250127"/>
                <a:gd name="connsiteX137" fmla="*/ 4758492 w 5535001"/>
                <a:gd name="connsiteY137" fmla="*/ 4475848 h 6250127"/>
                <a:gd name="connsiteX138" fmla="*/ 4891288 w 5535001"/>
                <a:gd name="connsiteY138" fmla="*/ 3930329 h 6250127"/>
                <a:gd name="connsiteX139" fmla="*/ 5066298 w 5535001"/>
                <a:gd name="connsiteY139" fmla="*/ 3382235 h 6250127"/>
                <a:gd name="connsiteX140" fmla="*/ 5156994 w 5535001"/>
                <a:gd name="connsiteY140" fmla="*/ 2898635 h 6250127"/>
                <a:gd name="connsiteX141" fmla="*/ 5083317 w 5535001"/>
                <a:gd name="connsiteY141" fmla="*/ 2402047 h 6250127"/>
                <a:gd name="connsiteX142" fmla="*/ 4871022 w 5535001"/>
                <a:gd name="connsiteY142" fmla="*/ 1926958 h 6250127"/>
                <a:gd name="connsiteX143" fmla="*/ 4727028 w 5535001"/>
                <a:gd name="connsiteY143" fmla="*/ 1703577 h 6250127"/>
                <a:gd name="connsiteX144" fmla="*/ 4563776 w 5535001"/>
                <a:gd name="connsiteY144" fmla="*/ 1490834 h 6250127"/>
                <a:gd name="connsiteX145" fmla="*/ 4370291 w 5535001"/>
                <a:gd name="connsiteY145" fmla="*/ 1300596 h 6250127"/>
                <a:gd name="connsiteX146" fmla="*/ 4266046 w 5535001"/>
                <a:gd name="connsiteY146" fmla="*/ 1214491 h 6250127"/>
                <a:gd name="connsiteX147" fmla="*/ 4212973 w 5535001"/>
                <a:gd name="connsiteY147" fmla="*/ 1173062 h 6250127"/>
                <a:gd name="connsiteX148" fmla="*/ 4157995 w 5535001"/>
                <a:gd name="connsiteY148" fmla="*/ 1134545 h 6250127"/>
                <a:gd name="connsiteX149" fmla="*/ 3697126 w 5535001"/>
                <a:gd name="connsiteY149" fmla="*/ 881044 h 6250127"/>
                <a:gd name="connsiteX150" fmla="*/ 3637670 w 5535001"/>
                <a:gd name="connsiteY150" fmla="*/ 856747 h 6250127"/>
                <a:gd name="connsiteX151" fmla="*/ 3608222 w 5535001"/>
                <a:gd name="connsiteY151" fmla="*/ 844318 h 6250127"/>
                <a:gd name="connsiteX152" fmla="*/ 3578214 w 5535001"/>
                <a:gd name="connsiteY152" fmla="*/ 833457 h 6250127"/>
                <a:gd name="connsiteX153" fmla="*/ 3518309 w 5535001"/>
                <a:gd name="connsiteY153" fmla="*/ 812294 h 6250127"/>
                <a:gd name="connsiteX154" fmla="*/ 3503417 w 5535001"/>
                <a:gd name="connsiteY154" fmla="*/ 806920 h 6250127"/>
                <a:gd name="connsiteX155" fmla="*/ 3489533 w 5535001"/>
                <a:gd name="connsiteY155" fmla="*/ 799642 h 6250127"/>
                <a:gd name="connsiteX156" fmla="*/ 3460869 w 5535001"/>
                <a:gd name="connsiteY156" fmla="*/ 787101 h 6250127"/>
                <a:gd name="connsiteX157" fmla="*/ 3402980 w 5535001"/>
                <a:gd name="connsiteY157" fmla="*/ 763475 h 6250127"/>
                <a:gd name="connsiteX158" fmla="*/ 3374092 w 5535001"/>
                <a:gd name="connsiteY158" fmla="*/ 751606 h 6250127"/>
                <a:gd name="connsiteX159" fmla="*/ 3344980 w 5535001"/>
                <a:gd name="connsiteY159" fmla="*/ 740409 h 6250127"/>
                <a:gd name="connsiteX160" fmla="*/ 3226627 w 5535001"/>
                <a:gd name="connsiteY160" fmla="*/ 700772 h 6250127"/>
                <a:gd name="connsiteX161" fmla="*/ 2735750 w 5535001"/>
                <a:gd name="connsiteY161" fmla="*/ 614667 h 6250127"/>
                <a:gd name="connsiteX162" fmla="*/ 2673158 w 5535001"/>
                <a:gd name="connsiteY162" fmla="*/ 610412 h 6250127"/>
                <a:gd name="connsiteX163" fmla="*/ 2610119 w 5535001"/>
                <a:gd name="connsiteY163" fmla="*/ 609628 h 6250127"/>
                <a:gd name="connsiteX164" fmla="*/ 2547080 w 5535001"/>
                <a:gd name="connsiteY164" fmla="*/ 608620 h 6250127"/>
                <a:gd name="connsiteX165" fmla="*/ 2516400 w 5535001"/>
                <a:gd name="connsiteY165" fmla="*/ 608844 h 6250127"/>
                <a:gd name="connsiteX166" fmla="*/ 2486280 w 5535001"/>
                <a:gd name="connsiteY166" fmla="*/ 609740 h 6250127"/>
                <a:gd name="connsiteX167" fmla="*/ 2426376 w 5535001"/>
                <a:gd name="connsiteY167" fmla="*/ 613099 h 6250127"/>
                <a:gd name="connsiteX168" fmla="*/ 2366920 w 5535001"/>
                <a:gd name="connsiteY168" fmla="*/ 618474 h 6250127"/>
                <a:gd name="connsiteX169" fmla="*/ 2337248 w 5535001"/>
                <a:gd name="connsiteY169" fmla="*/ 621497 h 6250127"/>
                <a:gd name="connsiteX170" fmla="*/ 2307800 w 5535001"/>
                <a:gd name="connsiteY170" fmla="*/ 625528 h 6250127"/>
                <a:gd name="connsiteX171" fmla="*/ 2278351 w 5535001"/>
                <a:gd name="connsiteY171" fmla="*/ 629559 h 6250127"/>
                <a:gd name="connsiteX172" fmla="*/ 2249127 w 5535001"/>
                <a:gd name="connsiteY172" fmla="*/ 634710 h 6250127"/>
                <a:gd name="connsiteX173" fmla="*/ 1796096 w 5535001"/>
                <a:gd name="connsiteY173" fmla="*/ 781726 h 6250127"/>
                <a:gd name="connsiteX174" fmla="*/ 1370833 w 5535001"/>
                <a:gd name="connsiteY174" fmla="*/ 1048663 h 6250127"/>
                <a:gd name="connsiteX175" fmla="*/ 959790 w 5535001"/>
                <a:gd name="connsiteY175" fmla="*/ 1390844 h 6250127"/>
                <a:gd name="connsiteX176" fmla="*/ 749062 w 5535001"/>
                <a:gd name="connsiteY176" fmla="*/ 1577611 h 6250127"/>
                <a:gd name="connsiteX177" fmla="*/ 524786 w 5535001"/>
                <a:gd name="connsiteY177" fmla="*/ 1763145 h 6250127"/>
                <a:gd name="connsiteX178" fmla="*/ 84071 w 5535001"/>
                <a:gd name="connsiteY178" fmla="*/ 2098496 h 6250127"/>
                <a:gd name="connsiteX179" fmla="*/ 0 w 5535001"/>
                <a:gd name="connsiteY179" fmla="*/ 2168094 h 6250127"/>
                <a:gd name="connsiteX180" fmla="*/ 0 w 5535001"/>
                <a:gd name="connsiteY180" fmla="*/ 1576676 h 6250127"/>
                <a:gd name="connsiteX181" fmla="*/ 174655 w 5535001"/>
                <a:gd name="connsiteY181" fmla="*/ 1387597 h 6250127"/>
                <a:gd name="connsiteX182" fmla="*/ 363661 w 5535001"/>
                <a:gd name="connsiteY182" fmla="*/ 1188626 h 6250127"/>
                <a:gd name="connsiteX183" fmla="*/ 458052 w 5535001"/>
                <a:gd name="connsiteY183" fmla="*/ 1086397 h 6250127"/>
                <a:gd name="connsiteX184" fmla="*/ 557257 w 5535001"/>
                <a:gd name="connsiteY184" fmla="*/ 981593 h 6250127"/>
                <a:gd name="connsiteX185" fmla="*/ 994165 w 5535001"/>
                <a:gd name="connsiteY185" fmla="*/ 578389 h 6250127"/>
                <a:gd name="connsiteX186" fmla="*/ 1520873 w 5535001"/>
                <a:gd name="connsiteY186" fmla="*/ 237215 h 6250127"/>
                <a:gd name="connsiteX187" fmla="*/ 2141748 w 5535001"/>
                <a:gd name="connsiteY187" fmla="*/ 31190 h 6250127"/>
                <a:gd name="connsiteX188" fmla="*/ 2182505 w 5535001"/>
                <a:gd name="connsiteY188" fmla="*/ 24360 h 6250127"/>
                <a:gd name="connsiteX189" fmla="*/ 2223374 w 5535001"/>
                <a:gd name="connsiteY189" fmla="*/ 18873 h 6250127"/>
                <a:gd name="connsiteX190" fmla="*/ 2264355 w 5535001"/>
                <a:gd name="connsiteY190" fmla="*/ 13611 h 6250127"/>
                <a:gd name="connsiteX191" fmla="*/ 2305336 w 5535001"/>
                <a:gd name="connsiteY191" fmla="*/ 9580 h 6250127"/>
                <a:gd name="connsiteX192" fmla="*/ 2387410 w 5535001"/>
                <a:gd name="connsiteY192" fmla="*/ 3645 h 6250127"/>
                <a:gd name="connsiteX193" fmla="*/ 2469373 w 5535001"/>
                <a:gd name="connsiteY193" fmla="*/ 622 h 62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535001" h="6250127">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37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Freeform: Shape 25">
              <a:extLst>
                <a:ext uri="{FF2B5EF4-FFF2-40B4-BE49-F238E27FC236}">
                  <a16:creationId xmlns:a16="http://schemas.microsoft.com/office/drawing/2014/main" id="{67C4629D-4AB7-48D4-A61B-1AE1837A78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646908" cy="6130481"/>
            </a:xfrm>
            <a:custGeom>
              <a:avLst/>
              <a:gdLst>
                <a:gd name="connsiteX0" fmla="*/ 2616837 w 5646908"/>
                <a:gd name="connsiteY0" fmla="*/ 0 h 6130481"/>
                <a:gd name="connsiteX1" fmla="*/ 4918721 w 5646908"/>
                <a:gd name="connsiteY1" fmla="*/ 1134258 h 6130481"/>
                <a:gd name="connsiteX2" fmla="*/ 5539036 w 5646908"/>
                <a:gd name="connsiteY2" fmla="*/ 3362353 h 6130481"/>
                <a:gd name="connsiteX3" fmla="*/ 4712024 w 5646908"/>
                <a:gd name="connsiteY3" fmla="*/ 5293280 h 6130481"/>
                <a:gd name="connsiteX4" fmla="*/ 2547864 w 5646908"/>
                <a:gd name="connsiteY4" fmla="*/ 6130481 h 6130481"/>
                <a:gd name="connsiteX5" fmla="*/ 263223 w 5646908"/>
                <a:gd name="connsiteY5" fmla="*/ 5212325 h 6130481"/>
                <a:gd name="connsiteX6" fmla="*/ 49974 w 5646908"/>
                <a:gd name="connsiteY6" fmla="*/ 4985345 h 6130481"/>
                <a:gd name="connsiteX7" fmla="*/ 0 w 5646908"/>
                <a:gd name="connsiteY7" fmla="*/ 4920618 h 6130481"/>
                <a:gd name="connsiteX8" fmla="*/ 0 w 5646908"/>
                <a:gd name="connsiteY8" fmla="*/ 3760303 h 6130481"/>
                <a:gd name="connsiteX9" fmla="*/ 80488 w 5646908"/>
                <a:gd name="connsiteY9" fmla="*/ 3974159 h 6130481"/>
                <a:gd name="connsiteX10" fmla="*/ 664748 w 5646908"/>
                <a:gd name="connsiteY10" fmla="*/ 4813600 h 6130481"/>
                <a:gd name="connsiteX11" fmla="*/ 2548087 w 5646908"/>
                <a:gd name="connsiteY11" fmla="*/ 5570406 h 6130481"/>
                <a:gd name="connsiteX12" fmla="*/ 3536561 w 5646908"/>
                <a:gd name="connsiteY12" fmla="*/ 5407153 h 6130481"/>
                <a:gd name="connsiteX13" fmla="*/ 4308035 w 5646908"/>
                <a:gd name="connsiteY13" fmla="*/ 4897241 h 6130481"/>
                <a:gd name="connsiteX14" fmla="*/ 4569038 w 5646908"/>
                <a:gd name="connsiteY14" fmla="*/ 4564802 h 6130481"/>
                <a:gd name="connsiteX15" fmla="*/ 4699147 w 5646908"/>
                <a:gd name="connsiteY15" fmla="*/ 4149952 h 6130481"/>
                <a:gd name="connsiteX16" fmla="*/ 5003034 w 5646908"/>
                <a:gd name="connsiteY16" fmla="*/ 3168421 h 6130481"/>
                <a:gd name="connsiteX17" fmla="*/ 4994189 w 5646908"/>
                <a:gd name="connsiteY17" fmla="*/ 2321590 h 6130481"/>
                <a:gd name="connsiteX18" fmla="*/ 4487860 w 5646908"/>
                <a:gd name="connsiteY18" fmla="*/ 1501856 h 6130481"/>
                <a:gd name="connsiteX19" fmla="*/ 3640469 w 5646908"/>
                <a:gd name="connsiteY19" fmla="*/ 808425 h 6130481"/>
                <a:gd name="connsiteX20" fmla="*/ 2616837 w 5646908"/>
                <a:gd name="connsiteY20" fmla="*/ 559851 h 6130481"/>
                <a:gd name="connsiteX21" fmla="*/ 1762952 w 5646908"/>
                <a:gd name="connsiteY21" fmla="*/ 812008 h 6130481"/>
                <a:gd name="connsiteX22" fmla="*/ 939635 w 5646908"/>
                <a:gd name="connsiteY22" fmla="*/ 1502976 h 6130481"/>
                <a:gd name="connsiteX23" fmla="*/ 585250 w 5646908"/>
                <a:gd name="connsiteY23" fmla="*/ 1831049 h 6130481"/>
                <a:gd name="connsiteX24" fmla="*/ 40403 w 5646908"/>
                <a:gd name="connsiteY24" fmla="*/ 2389556 h 6130481"/>
                <a:gd name="connsiteX25" fmla="*/ 0 w 5646908"/>
                <a:gd name="connsiteY25" fmla="*/ 2456747 h 6130481"/>
                <a:gd name="connsiteX26" fmla="*/ 0 w 5646908"/>
                <a:gd name="connsiteY26" fmla="*/ 1601114 h 6130481"/>
                <a:gd name="connsiteX27" fmla="*/ 93200 w 5646908"/>
                <a:gd name="connsiteY27" fmla="*/ 1513741 h 6130481"/>
                <a:gd name="connsiteX28" fmla="*/ 535423 w 5646908"/>
                <a:gd name="connsiteY28" fmla="*/ 1107273 h 6130481"/>
                <a:gd name="connsiteX29" fmla="*/ 2616837 w 5646908"/>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46908" h="6130481">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2000">
                  <a:schemeClr val="bg1">
                    <a:alpha val="10000"/>
                  </a:schemeClr>
                </a:gs>
                <a:gs pos="54000">
                  <a:schemeClr val="accent6">
                    <a:alpha val="10000"/>
                  </a:schemeClr>
                </a:gs>
                <a:gs pos="100000">
                  <a:schemeClr val="bg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Freeform: Shape 26">
              <a:extLst>
                <a:ext uri="{FF2B5EF4-FFF2-40B4-BE49-F238E27FC236}">
                  <a16:creationId xmlns:a16="http://schemas.microsoft.com/office/drawing/2014/main" id="{D1E30050-9FC4-4CC7-8C0B-BF5EFD106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517522" cy="6130481"/>
            </a:xfrm>
            <a:custGeom>
              <a:avLst/>
              <a:gdLst>
                <a:gd name="connsiteX0" fmla="*/ 2549095 w 5517522"/>
                <a:gd name="connsiteY0" fmla="*/ 0 h 6130481"/>
                <a:gd name="connsiteX1" fmla="*/ 4804175 w 5517522"/>
                <a:gd name="connsiteY1" fmla="*/ 1134258 h 6130481"/>
                <a:gd name="connsiteX2" fmla="*/ 5411838 w 5517522"/>
                <a:gd name="connsiteY2" fmla="*/ 3362353 h 6130481"/>
                <a:gd name="connsiteX3" fmla="*/ 4601621 w 5517522"/>
                <a:gd name="connsiteY3" fmla="*/ 5293280 h 6130481"/>
                <a:gd name="connsiteX4" fmla="*/ 2481577 w 5517522"/>
                <a:gd name="connsiteY4" fmla="*/ 6130481 h 6130481"/>
                <a:gd name="connsiteX5" fmla="*/ 243517 w 5517522"/>
                <a:gd name="connsiteY5" fmla="*/ 5212325 h 6130481"/>
                <a:gd name="connsiteX6" fmla="*/ 34587 w 5517522"/>
                <a:gd name="connsiteY6" fmla="*/ 4985345 h 6130481"/>
                <a:gd name="connsiteX7" fmla="*/ 0 w 5517522"/>
                <a:gd name="connsiteY7" fmla="*/ 4939620 h 6130481"/>
                <a:gd name="connsiteX8" fmla="*/ 0 w 5517522"/>
                <a:gd name="connsiteY8" fmla="*/ 3335329 h 6130481"/>
                <a:gd name="connsiteX9" fmla="*/ 17141 w 5517522"/>
                <a:gd name="connsiteY9" fmla="*/ 3448738 h 6130481"/>
                <a:gd name="connsiteX10" fmla="*/ 167489 w 5517522"/>
                <a:gd name="connsiteY10" fmla="*/ 3930490 h 6130481"/>
                <a:gd name="connsiteX11" fmla="*/ 715471 w 5517522"/>
                <a:gd name="connsiteY11" fmla="*/ 4734212 h 6130481"/>
                <a:gd name="connsiteX12" fmla="*/ 2481689 w 5517522"/>
                <a:gd name="connsiteY12" fmla="*/ 5458772 h 6130481"/>
                <a:gd name="connsiteX13" fmla="*/ 4126644 w 5517522"/>
                <a:gd name="connsiteY13" fmla="*/ 4818302 h 6130481"/>
                <a:gd name="connsiteX14" fmla="*/ 4360437 w 5517522"/>
                <a:gd name="connsiteY14" fmla="*/ 4516766 h 6130481"/>
                <a:gd name="connsiteX15" fmla="*/ 4480357 w 5517522"/>
                <a:gd name="connsiteY15" fmla="*/ 4122855 h 6130481"/>
                <a:gd name="connsiteX16" fmla="*/ 4781557 w 5517522"/>
                <a:gd name="connsiteY16" fmla="*/ 3129791 h 6130481"/>
                <a:gd name="connsiteX17" fmla="*/ 4771928 w 5517522"/>
                <a:gd name="connsiteY17" fmla="*/ 2357869 h 6130481"/>
                <a:gd name="connsiteX18" fmla="*/ 4297510 w 5517522"/>
                <a:gd name="connsiteY18" fmla="*/ 1575533 h 6130481"/>
                <a:gd name="connsiteX19" fmla="*/ 3498715 w 5517522"/>
                <a:gd name="connsiteY19" fmla="*/ 907071 h 6130481"/>
                <a:gd name="connsiteX20" fmla="*/ 2549095 w 5517522"/>
                <a:gd name="connsiteY20" fmla="*/ 671821 h 6130481"/>
                <a:gd name="connsiteX21" fmla="*/ 985319 w 5517522"/>
                <a:gd name="connsiteY21" fmla="*/ 1582475 h 6130481"/>
                <a:gd name="connsiteX22" fmla="*/ 634628 w 5517522"/>
                <a:gd name="connsiteY22" fmla="*/ 1913907 h 6130481"/>
                <a:gd name="connsiteX23" fmla="*/ 117662 w 5517522"/>
                <a:gd name="connsiteY23" fmla="*/ 2453044 h 6130481"/>
                <a:gd name="connsiteX24" fmla="*/ 2515 w 5517522"/>
                <a:gd name="connsiteY24" fmla="*/ 2685494 h 6130481"/>
                <a:gd name="connsiteX25" fmla="*/ 0 w 5517522"/>
                <a:gd name="connsiteY25" fmla="*/ 2696965 h 6130481"/>
                <a:gd name="connsiteX26" fmla="*/ 0 w 5517522"/>
                <a:gd name="connsiteY26" fmla="*/ 1587383 h 6130481"/>
                <a:gd name="connsiteX27" fmla="*/ 76951 w 5517522"/>
                <a:gd name="connsiteY27" fmla="*/ 1513741 h 6130481"/>
                <a:gd name="connsiteX28" fmla="*/ 510118 w 5517522"/>
                <a:gd name="connsiteY28" fmla="*/ 1107273 h 6130481"/>
                <a:gd name="connsiteX29" fmla="*/ 2549095 w 5517522"/>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522" h="6130481">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Freeform: Shape 27">
              <a:extLst>
                <a:ext uri="{FF2B5EF4-FFF2-40B4-BE49-F238E27FC236}">
                  <a16:creationId xmlns:a16="http://schemas.microsoft.com/office/drawing/2014/main" id="{E7E03733-50FD-49A6-B226-40F6A0AD45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76241"/>
              <a:ext cx="5517475" cy="6130481"/>
            </a:xfrm>
            <a:custGeom>
              <a:avLst/>
              <a:gdLst>
                <a:gd name="connsiteX0" fmla="*/ 2549095 w 5517475"/>
                <a:gd name="connsiteY0" fmla="*/ 0 h 6130481"/>
                <a:gd name="connsiteX1" fmla="*/ 4804175 w 5517475"/>
                <a:gd name="connsiteY1" fmla="*/ 1134258 h 6130481"/>
                <a:gd name="connsiteX2" fmla="*/ 5411838 w 5517475"/>
                <a:gd name="connsiteY2" fmla="*/ 3362353 h 6130481"/>
                <a:gd name="connsiteX3" fmla="*/ 4601621 w 5517475"/>
                <a:gd name="connsiteY3" fmla="*/ 5293280 h 6130481"/>
                <a:gd name="connsiteX4" fmla="*/ 2481577 w 5517475"/>
                <a:gd name="connsiteY4" fmla="*/ 6130481 h 6130481"/>
                <a:gd name="connsiteX5" fmla="*/ 243517 w 5517475"/>
                <a:gd name="connsiteY5" fmla="*/ 5212325 h 6130481"/>
                <a:gd name="connsiteX6" fmla="*/ 34587 w 5517475"/>
                <a:gd name="connsiteY6" fmla="*/ 4985345 h 6130481"/>
                <a:gd name="connsiteX7" fmla="*/ 0 w 5517475"/>
                <a:gd name="connsiteY7" fmla="*/ 4939620 h 6130481"/>
                <a:gd name="connsiteX8" fmla="*/ 0 w 5517475"/>
                <a:gd name="connsiteY8" fmla="*/ 3799573 h 6130481"/>
                <a:gd name="connsiteX9" fmla="*/ 64364 w 5517475"/>
                <a:gd name="connsiteY9" fmla="*/ 3974159 h 6130481"/>
                <a:gd name="connsiteX10" fmla="*/ 636644 w 5517475"/>
                <a:gd name="connsiteY10" fmla="*/ 4813600 h 6130481"/>
                <a:gd name="connsiteX11" fmla="*/ 2481577 w 5517475"/>
                <a:gd name="connsiteY11" fmla="*/ 5570406 h 6130481"/>
                <a:gd name="connsiteX12" fmla="*/ 3449896 w 5517475"/>
                <a:gd name="connsiteY12" fmla="*/ 5407153 h 6130481"/>
                <a:gd name="connsiteX13" fmla="*/ 4205695 w 5517475"/>
                <a:gd name="connsiteY13" fmla="*/ 4897241 h 6130481"/>
                <a:gd name="connsiteX14" fmla="*/ 4461434 w 5517475"/>
                <a:gd name="connsiteY14" fmla="*/ 4564802 h 6130481"/>
                <a:gd name="connsiteX15" fmla="*/ 4588969 w 5517475"/>
                <a:gd name="connsiteY15" fmla="*/ 4149952 h 6130481"/>
                <a:gd name="connsiteX16" fmla="*/ 4886585 w 5517475"/>
                <a:gd name="connsiteY16" fmla="*/ 3168421 h 6130481"/>
                <a:gd name="connsiteX17" fmla="*/ 4877964 w 5517475"/>
                <a:gd name="connsiteY17" fmla="*/ 2321590 h 6130481"/>
                <a:gd name="connsiteX18" fmla="*/ 4382048 w 5517475"/>
                <a:gd name="connsiteY18" fmla="*/ 1501856 h 6130481"/>
                <a:gd name="connsiteX19" fmla="*/ 3551900 w 5517475"/>
                <a:gd name="connsiteY19" fmla="*/ 808425 h 6130481"/>
                <a:gd name="connsiteX20" fmla="*/ 2549095 w 5517475"/>
                <a:gd name="connsiteY20" fmla="*/ 559851 h 6130481"/>
                <a:gd name="connsiteX21" fmla="*/ 1712566 w 5517475"/>
                <a:gd name="connsiteY21" fmla="*/ 812008 h 6130481"/>
                <a:gd name="connsiteX22" fmla="*/ 906044 w 5517475"/>
                <a:gd name="connsiteY22" fmla="*/ 1502976 h 6130481"/>
                <a:gd name="connsiteX23" fmla="*/ 558825 w 5517475"/>
                <a:gd name="connsiteY23" fmla="*/ 1831049 h 6130481"/>
                <a:gd name="connsiteX24" fmla="*/ 25063 w 5517475"/>
                <a:gd name="connsiteY24" fmla="*/ 2389556 h 6130481"/>
                <a:gd name="connsiteX25" fmla="*/ 0 w 5517475"/>
                <a:gd name="connsiteY25" fmla="*/ 2432109 h 6130481"/>
                <a:gd name="connsiteX26" fmla="*/ 0 w 5517475"/>
                <a:gd name="connsiteY26" fmla="*/ 1587383 h 6130481"/>
                <a:gd name="connsiteX27" fmla="*/ 76951 w 5517475"/>
                <a:gd name="connsiteY27" fmla="*/ 1513741 h 6130481"/>
                <a:gd name="connsiteX28" fmla="*/ 510118 w 5517475"/>
                <a:gd name="connsiteY28" fmla="*/ 1107273 h 6130481"/>
                <a:gd name="connsiteX29" fmla="*/ 2549095 w 5517475"/>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475" h="6130481">
                  <a:moveTo>
                    <a:pt x="2549095" y="0"/>
                  </a:moveTo>
                  <a:cubicBezTo>
                    <a:pt x="3508568" y="0"/>
                    <a:pt x="4219915" y="463445"/>
                    <a:pt x="4804175" y="1134258"/>
                  </a:cubicBezTo>
                  <a:cubicBezTo>
                    <a:pt x="5291694" y="1694109"/>
                    <a:pt x="5723899"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799573"/>
                  </a:lnTo>
                  <a:lnTo>
                    <a:pt x="64364" y="3974159"/>
                  </a:lnTo>
                  <a:cubicBezTo>
                    <a:pt x="198841" y="4289243"/>
                    <a:pt x="391429" y="4571632"/>
                    <a:pt x="636644" y="4813600"/>
                  </a:cubicBezTo>
                  <a:cubicBezTo>
                    <a:pt x="1131328" y="5301566"/>
                    <a:pt x="1786578" y="5570406"/>
                    <a:pt x="2481577" y="5570406"/>
                  </a:cubicBezTo>
                  <a:cubicBezTo>
                    <a:pt x="2854550" y="5570406"/>
                    <a:pt x="3171314" y="5516996"/>
                    <a:pt x="3449896" y="5407153"/>
                  </a:cubicBezTo>
                  <a:cubicBezTo>
                    <a:pt x="3723103" y="5299438"/>
                    <a:pt x="3970333" y="5132603"/>
                    <a:pt x="4205695" y="4897241"/>
                  </a:cubicBezTo>
                  <a:cubicBezTo>
                    <a:pt x="4369395" y="4733653"/>
                    <a:pt x="4426836" y="4637358"/>
                    <a:pt x="4461434" y="4564802"/>
                  </a:cubicBezTo>
                  <a:cubicBezTo>
                    <a:pt x="4510701" y="4461453"/>
                    <a:pt x="4543509" y="4330784"/>
                    <a:pt x="4588969" y="4149952"/>
                  </a:cubicBezTo>
                  <a:cubicBezTo>
                    <a:pt x="4646969" y="3918846"/>
                    <a:pt x="4726468" y="3602194"/>
                    <a:pt x="4886585" y="3168421"/>
                  </a:cubicBezTo>
                  <a:cubicBezTo>
                    <a:pt x="4984560" y="2902940"/>
                    <a:pt x="4981760" y="2626037"/>
                    <a:pt x="4877964" y="2321590"/>
                  </a:cubicBezTo>
                  <a:cubicBezTo>
                    <a:pt x="4786260" y="2052526"/>
                    <a:pt x="4614834" y="1769129"/>
                    <a:pt x="4382048" y="1501856"/>
                  </a:cubicBezTo>
                  <a:cubicBezTo>
                    <a:pt x="4110072" y="1189683"/>
                    <a:pt x="3838544" y="962832"/>
                    <a:pt x="3551900" y="808425"/>
                  </a:cubicBezTo>
                  <a:cubicBezTo>
                    <a:pt x="3241183" y="641141"/>
                    <a:pt x="2913222" y="559851"/>
                    <a:pt x="2549095" y="559851"/>
                  </a:cubicBezTo>
                  <a:cubicBezTo>
                    <a:pt x="2253830" y="559851"/>
                    <a:pt x="1988013" y="640134"/>
                    <a:pt x="1712566" y="812008"/>
                  </a:cubicBezTo>
                  <a:cubicBezTo>
                    <a:pt x="1428385" y="989593"/>
                    <a:pt x="1158313" y="1250707"/>
                    <a:pt x="906044" y="1502976"/>
                  </a:cubicBezTo>
                  <a:cubicBezTo>
                    <a:pt x="788140" y="1620769"/>
                    <a:pt x="671579" y="1727700"/>
                    <a:pt x="558825" y="1831049"/>
                  </a:cubicBezTo>
                  <a:cubicBezTo>
                    <a:pt x="340371" y="2031140"/>
                    <a:pt x="151813" y="2204022"/>
                    <a:pt x="25063" y="2389556"/>
                  </a:cubicBezTo>
                  <a:lnTo>
                    <a:pt x="0" y="2432109"/>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Freeform: Shape 28">
              <a:extLst>
                <a:ext uri="{FF2B5EF4-FFF2-40B4-BE49-F238E27FC236}">
                  <a16:creationId xmlns:a16="http://schemas.microsoft.com/office/drawing/2014/main" id="{8A614510-A9F4-41B6-B78E-F49E390C7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0"/>
              <a:ext cx="5646974" cy="6483075"/>
            </a:xfrm>
            <a:custGeom>
              <a:avLst/>
              <a:gdLst>
                <a:gd name="connsiteX0" fmla="*/ 2405773 w 5646974"/>
                <a:gd name="connsiteY0" fmla="*/ 0 h 6483075"/>
                <a:gd name="connsiteX1" fmla="*/ 5646974 w 5646974"/>
                <a:gd name="connsiteY1" fmla="*/ 3241538 h 6483075"/>
                <a:gd name="connsiteX2" fmla="*/ 2405773 w 5646974"/>
                <a:gd name="connsiteY2" fmla="*/ 6483075 h 6483075"/>
                <a:gd name="connsiteX3" fmla="*/ 113897 w 5646974"/>
                <a:gd name="connsiteY3" fmla="*/ 5533666 h 6483075"/>
                <a:gd name="connsiteX4" fmla="*/ 0 w 5646974"/>
                <a:gd name="connsiteY4" fmla="*/ 5408336 h 6483075"/>
                <a:gd name="connsiteX5" fmla="*/ 0 w 5646974"/>
                <a:gd name="connsiteY5" fmla="*/ 4983659 h 6483075"/>
                <a:gd name="connsiteX6" fmla="*/ 155731 w 5646974"/>
                <a:gd name="connsiteY6" fmla="*/ 5176047 h 6483075"/>
                <a:gd name="connsiteX7" fmla="*/ 1093706 w 5646974"/>
                <a:gd name="connsiteY7" fmla="*/ 5866903 h 6483075"/>
                <a:gd name="connsiteX8" fmla="*/ 1639673 w 5646974"/>
                <a:gd name="connsiteY8" fmla="*/ 6059940 h 6483075"/>
                <a:gd name="connsiteX9" fmla="*/ 1709990 w 5646974"/>
                <a:gd name="connsiteY9" fmla="*/ 6076287 h 6483075"/>
                <a:gd name="connsiteX10" fmla="*/ 1780307 w 5646974"/>
                <a:gd name="connsiteY10" fmla="*/ 6091963 h 6483075"/>
                <a:gd name="connsiteX11" fmla="*/ 1851072 w 5646974"/>
                <a:gd name="connsiteY11" fmla="*/ 6105176 h 6483075"/>
                <a:gd name="connsiteX12" fmla="*/ 1886455 w 5646974"/>
                <a:gd name="connsiteY12" fmla="*/ 6111782 h 6483075"/>
                <a:gd name="connsiteX13" fmla="*/ 1921949 w 5646974"/>
                <a:gd name="connsiteY13" fmla="*/ 6117716 h 6483075"/>
                <a:gd name="connsiteX14" fmla="*/ 2064152 w 5646974"/>
                <a:gd name="connsiteY14" fmla="*/ 6137647 h 6483075"/>
                <a:gd name="connsiteX15" fmla="*/ 2206914 w 5646974"/>
                <a:gd name="connsiteY15" fmla="*/ 6151195 h 6483075"/>
                <a:gd name="connsiteX16" fmla="*/ 2350011 w 5646974"/>
                <a:gd name="connsiteY16" fmla="*/ 6158250 h 6483075"/>
                <a:gd name="connsiteX17" fmla="*/ 2493109 w 5646974"/>
                <a:gd name="connsiteY17" fmla="*/ 6159705 h 6483075"/>
                <a:gd name="connsiteX18" fmla="*/ 2781321 w 5646974"/>
                <a:gd name="connsiteY18" fmla="*/ 6147277 h 6483075"/>
                <a:gd name="connsiteX19" fmla="*/ 3345091 w 5646974"/>
                <a:gd name="connsiteY19" fmla="*/ 6060276 h 6483075"/>
                <a:gd name="connsiteX20" fmla="*/ 3878853 w 5646974"/>
                <a:gd name="connsiteY20" fmla="*/ 5871718 h 6483075"/>
                <a:gd name="connsiteX21" fmla="*/ 4367267 w 5646974"/>
                <a:gd name="connsiteY21" fmla="*/ 5573093 h 6483075"/>
                <a:gd name="connsiteX22" fmla="*/ 4424484 w 5646974"/>
                <a:gd name="connsiteY22" fmla="*/ 5528529 h 6483075"/>
                <a:gd name="connsiteX23" fmla="*/ 4481252 w 5646974"/>
                <a:gd name="connsiteY23" fmla="*/ 5483069 h 6483075"/>
                <a:gd name="connsiteX24" fmla="*/ 4536790 w 5646974"/>
                <a:gd name="connsiteY24" fmla="*/ 5435818 h 6483075"/>
                <a:gd name="connsiteX25" fmla="*/ 4591543 w 5646974"/>
                <a:gd name="connsiteY25" fmla="*/ 5387671 h 6483075"/>
                <a:gd name="connsiteX26" fmla="*/ 4794209 w 5646974"/>
                <a:gd name="connsiteY26" fmla="*/ 5181198 h 6483075"/>
                <a:gd name="connsiteX27" fmla="*/ 4956678 w 5646974"/>
                <a:gd name="connsiteY27" fmla="*/ 4945836 h 6483075"/>
                <a:gd name="connsiteX28" fmla="*/ 4989262 w 5646974"/>
                <a:gd name="connsiteY28" fmla="*/ 4881453 h 6483075"/>
                <a:gd name="connsiteX29" fmla="*/ 5017814 w 5646974"/>
                <a:gd name="connsiteY29" fmla="*/ 4814607 h 6483075"/>
                <a:gd name="connsiteX30" fmla="*/ 5044127 w 5646974"/>
                <a:gd name="connsiteY30" fmla="*/ 4746193 h 6483075"/>
                <a:gd name="connsiteX31" fmla="*/ 5068425 w 5646974"/>
                <a:gd name="connsiteY31" fmla="*/ 4676436 h 6483075"/>
                <a:gd name="connsiteX32" fmla="*/ 5154641 w 5646974"/>
                <a:gd name="connsiteY32" fmla="*/ 4390352 h 6483075"/>
                <a:gd name="connsiteX33" fmla="*/ 5196854 w 5646974"/>
                <a:gd name="connsiteY33" fmla="*/ 4246134 h 6483075"/>
                <a:gd name="connsiteX34" fmla="*/ 5240299 w 5646974"/>
                <a:gd name="connsiteY34" fmla="*/ 4102140 h 6483075"/>
                <a:gd name="connsiteX35" fmla="*/ 5432440 w 5646974"/>
                <a:gd name="connsiteY35" fmla="*/ 3532884 h 6483075"/>
                <a:gd name="connsiteX36" fmla="*/ 5528846 w 5646974"/>
                <a:gd name="connsiteY36" fmla="*/ 2951647 h 6483075"/>
                <a:gd name="connsiteX37" fmla="*/ 5495927 w 5646974"/>
                <a:gd name="connsiteY37" fmla="*/ 2658733 h 6483075"/>
                <a:gd name="connsiteX38" fmla="*/ 5480027 w 5646974"/>
                <a:gd name="connsiteY38" fmla="*/ 2586848 h 6483075"/>
                <a:gd name="connsiteX39" fmla="*/ 5461328 w 5646974"/>
                <a:gd name="connsiteY39" fmla="*/ 2515635 h 6483075"/>
                <a:gd name="connsiteX40" fmla="*/ 5439605 w 5646974"/>
                <a:gd name="connsiteY40" fmla="*/ 2445317 h 6483075"/>
                <a:gd name="connsiteX41" fmla="*/ 5415532 w 5646974"/>
                <a:gd name="connsiteY41" fmla="*/ 2375896 h 6483075"/>
                <a:gd name="connsiteX42" fmla="*/ 5144564 w 5646974"/>
                <a:gd name="connsiteY42" fmla="*/ 1857138 h 6483075"/>
                <a:gd name="connsiteX43" fmla="*/ 4774838 w 5646974"/>
                <a:gd name="connsiteY43" fmla="*/ 1405450 h 6483075"/>
                <a:gd name="connsiteX44" fmla="*/ 4345769 w 5646974"/>
                <a:gd name="connsiteY44" fmla="*/ 1012323 h 6483075"/>
                <a:gd name="connsiteX45" fmla="*/ 4115334 w 5646974"/>
                <a:gd name="connsiteY45" fmla="*/ 841344 h 6483075"/>
                <a:gd name="connsiteX46" fmla="*/ 3874038 w 5646974"/>
                <a:gd name="connsiteY46" fmla="*/ 691528 h 6483075"/>
                <a:gd name="connsiteX47" fmla="*/ 3359535 w 5646974"/>
                <a:gd name="connsiteY47" fmla="*/ 468819 h 6483075"/>
                <a:gd name="connsiteX48" fmla="*/ 2811105 w 5646974"/>
                <a:gd name="connsiteY48" fmla="*/ 366031 h 6483075"/>
                <a:gd name="connsiteX49" fmla="*/ 2741124 w 5646974"/>
                <a:gd name="connsiteY49" fmla="*/ 361440 h 6483075"/>
                <a:gd name="connsiteX50" fmla="*/ 2671030 w 5646974"/>
                <a:gd name="connsiteY50" fmla="*/ 358417 h 6483075"/>
                <a:gd name="connsiteX51" fmla="*/ 2600713 w 5646974"/>
                <a:gd name="connsiteY51" fmla="*/ 357521 h 6483075"/>
                <a:gd name="connsiteX52" fmla="*/ 2531739 w 5646974"/>
                <a:gd name="connsiteY52" fmla="*/ 358529 h 6483075"/>
                <a:gd name="connsiteX53" fmla="*/ 2259988 w 5646974"/>
                <a:gd name="connsiteY53" fmla="*/ 385289 h 6483075"/>
                <a:gd name="connsiteX54" fmla="*/ 1740670 w 5646974"/>
                <a:gd name="connsiteY54" fmla="*/ 553917 h 6483075"/>
                <a:gd name="connsiteX55" fmla="*/ 1264124 w 5646974"/>
                <a:gd name="connsiteY55" fmla="*/ 853549 h 6483075"/>
                <a:gd name="connsiteX56" fmla="*/ 823074 w 5646974"/>
                <a:gd name="connsiteY56" fmla="*/ 1234136 h 6483075"/>
                <a:gd name="connsiteX57" fmla="*/ 715694 w 5646974"/>
                <a:gd name="connsiteY57" fmla="*/ 1336252 h 6483075"/>
                <a:gd name="connsiteX58" fmla="*/ 606859 w 5646974"/>
                <a:gd name="connsiteY58" fmla="*/ 1440945 h 6483075"/>
                <a:gd name="connsiteX59" fmla="*/ 382023 w 5646974"/>
                <a:gd name="connsiteY59" fmla="*/ 1646074 h 6483075"/>
                <a:gd name="connsiteX60" fmla="*/ 158531 w 5646974"/>
                <a:gd name="connsiteY60" fmla="*/ 1843813 h 6483075"/>
                <a:gd name="connsiteX61" fmla="*/ 0 w 5646974"/>
                <a:gd name="connsiteY61" fmla="*/ 1991775 h 6483075"/>
                <a:gd name="connsiteX62" fmla="*/ 0 w 5646974"/>
                <a:gd name="connsiteY62" fmla="*/ 1074740 h 6483075"/>
                <a:gd name="connsiteX63" fmla="*/ 113897 w 5646974"/>
                <a:gd name="connsiteY63" fmla="*/ 949410 h 6483075"/>
                <a:gd name="connsiteX64" fmla="*/ 2405773 w 5646974"/>
                <a:gd name="connsiteY64" fmla="*/ 0 h 648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646974" h="6483075">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2000">
                  <a:schemeClr val="bg1">
                    <a:alpha val="10000"/>
                  </a:schemeClr>
                </a:gs>
                <a:gs pos="16000">
                  <a:schemeClr val="accent6">
                    <a:alpha val="10000"/>
                  </a:schemeClr>
                </a:gs>
                <a:gs pos="100000">
                  <a:schemeClr val="bg1">
                    <a:alpha val="10000"/>
                  </a:schemeClr>
                </a:gs>
                <a:gs pos="74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1" name="TextBox 10">
            <a:extLst>
              <a:ext uri="{FF2B5EF4-FFF2-40B4-BE49-F238E27FC236}">
                <a16:creationId xmlns:a16="http://schemas.microsoft.com/office/drawing/2014/main" id="{F2517C7C-BE4B-C249-8768-A1DB6F6E5932}"/>
              </a:ext>
            </a:extLst>
          </p:cNvPr>
          <p:cNvSpPr txBox="1"/>
          <p:nvPr/>
        </p:nvSpPr>
        <p:spPr>
          <a:xfrm>
            <a:off x="725067" y="1384388"/>
            <a:ext cx="3512586" cy="3980625"/>
          </a:xfrm>
          <a:prstGeom prst="rect">
            <a:avLst/>
          </a:prstGeom>
        </p:spPr>
        <p:txBody>
          <a:bodyPr vert="horz" lIns="91440" tIns="45720" rIns="91440" bIns="45720" rtlCol="0" anchor="ctr">
            <a:noAutofit/>
          </a:bodyPr>
          <a:lstStyle/>
          <a:p>
            <a:pPr algn="ctr">
              <a:lnSpc>
                <a:spcPct val="90000"/>
              </a:lnSpc>
              <a:spcBef>
                <a:spcPct val="0"/>
              </a:spcBef>
              <a:spcAft>
                <a:spcPts val="600"/>
              </a:spcAft>
            </a:pPr>
            <a:r>
              <a:rPr lang="en-US" sz="2700" dirty="0">
                <a:solidFill>
                  <a:schemeClr val="accent1">
                    <a:lumMod val="50000"/>
                  </a:schemeClr>
                </a:solidFill>
              </a:rPr>
              <a:t>In </a:t>
            </a:r>
            <a:r>
              <a:rPr lang="en-US" sz="2700" dirty="0" err="1">
                <a:solidFill>
                  <a:schemeClr val="accent1">
                    <a:lumMod val="50000"/>
                  </a:schemeClr>
                </a:solidFill>
              </a:rPr>
              <a:t>Amoris</a:t>
            </a:r>
            <a:r>
              <a:rPr lang="en-US" sz="2700" dirty="0">
                <a:solidFill>
                  <a:schemeClr val="accent1">
                    <a:lumMod val="50000"/>
                  </a:schemeClr>
                </a:solidFill>
              </a:rPr>
              <a:t> Laetitia </a:t>
            </a:r>
          </a:p>
          <a:p>
            <a:pPr algn="ctr">
              <a:lnSpc>
                <a:spcPct val="90000"/>
              </a:lnSpc>
              <a:spcBef>
                <a:spcPct val="0"/>
              </a:spcBef>
              <a:spcAft>
                <a:spcPts val="600"/>
              </a:spcAft>
            </a:pPr>
            <a:r>
              <a:rPr lang="en-US" sz="2700" dirty="0">
                <a:solidFill>
                  <a:schemeClr val="accent1">
                    <a:lumMod val="50000"/>
                  </a:schemeClr>
                </a:solidFill>
              </a:rPr>
              <a:t>Pope Francis highlights that </a:t>
            </a:r>
            <a:r>
              <a:rPr lang="en-US" sz="2700" dirty="0"/>
              <a:t>‘…Kenyan Bishops have observed that many [young people] concentrate on their wedding day and forget the life-long commitment they are about to enter into.’ </a:t>
            </a:r>
            <a:r>
              <a:rPr kumimoji="0" lang="en-US" sz="2700" b="0" i="0" u="none" strike="noStrike" kern="1200" cap="none" spc="0" normalizeH="0" baseline="0" noProof="0" dirty="0">
                <a:ln>
                  <a:noFill/>
                </a:ln>
                <a:solidFill>
                  <a:srgbClr val="44546A"/>
                </a:solidFill>
                <a:effectLst/>
                <a:uLnTx/>
                <a:uFillTx/>
                <a:latin typeface="Calibri"/>
                <a:ea typeface="+mn-ea"/>
                <a:cs typeface="Calibri"/>
              </a:rPr>
              <a:t> </a:t>
            </a:r>
          </a:p>
        </p:txBody>
      </p:sp>
      <p:sp>
        <p:nvSpPr>
          <p:cNvPr id="12" name="TextBox 11">
            <a:extLst>
              <a:ext uri="{FF2B5EF4-FFF2-40B4-BE49-F238E27FC236}">
                <a16:creationId xmlns:a16="http://schemas.microsoft.com/office/drawing/2014/main" id="{551B7E94-2528-C74A-B057-F034A947D795}"/>
              </a:ext>
            </a:extLst>
          </p:cNvPr>
          <p:cNvSpPr txBox="1"/>
          <p:nvPr/>
        </p:nvSpPr>
        <p:spPr>
          <a:xfrm>
            <a:off x="6175262" y="448735"/>
            <a:ext cx="5306084" cy="5684911"/>
          </a:xfrm>
          <a:prstGeom prst="rect">
            <a:avLst/>
          </a:prstGeom>
          <a:noFill/>
          <a:ln>
            <a:noFill/>
          </a:ln>
        </p:spPr>
        <p:txBody>
          <a:bodyPr vert="horz" lIns="91440" tIns="45720" rIns="91440" bIns="45720" rtlCol="0" anchor="ctr">
            <a:noAutofit/>
          </a:bodyPr>
          <a:lstStyle/>
          <a:p>
            <a:r>
              <a:rPr lang="en-US" sz="2800" dirty="0">
                <a:solidFill>
                  <a:schemeClr val="accent1">
                    <a:lumMod val="50000"/>
                  </a:schemeClr>
                </a:solidFill>
              </a:rPr>
              <a:t>1. What could be the reasons for this?</a:t>
            </a:r>
          </a:p>
          <a:p>
            <a:endParaRPr lang="en-US" sz="2800" dirty="0">
              <a:solidFill>
                <a:schemeClr val="accent1">
                  <a:lumMod val="50000"/>
                </a:schemeClr>
              </a:solidFill>
            </a:endParaRPr>
          </a:p>
          <a:p>
            <a:r>
              <a:rPr lang="en-US" sz="2800" dirty="0">
                <a:solidFill>
                  <a:schemeClr val="accent1">
                    <a:lumMod val="50000"/>
                  </a:schemeClr>
                </a:solidFill>
              </a:rPr>
              <a:t>2. To what extent do you agree with the view that many who get married are focused on the day and not the commitment? </a:t>
            </a:r>
          </a:p>
          <a:p>
            <a:endParaRPr lang="en-US" sz="2800" dirty="0">
              <a:solidFill>
                <a:schemeClr val="accent1">
                  <a:lumMod val="50000"/>
                </a:schemeClr>
              </a:solidFill>
            </a:endParaRPr>
          </a:p>
          <a:p>
            <a:r>
              <a:rPr lang="en-US" sz="2800" dirty="0">
                <a:solidFill>
                  <a:schemeClr val="accent1">
                    <a:lumMod val="50000"/>
                  </a:schemeClr>
                </a:solidFill>
              </a:rPr>
              <a:t>3. How could we as a community highlight the commitment of marriage more?</a:t>
            </a:r>
          </a:p>
        </p:txBody>
      </p:sp>
      <p:sp>
        <p:nvSpPr>
          <p:cNvPr id="5" name="Footer Placeholder 4">
            <a:extLst>
              <a:ext uri="{FF2B5EF4-FFF2-40B4-BE49-F238E27FC236}">
                <a16:creationId xmlns:a16="http://schemas.microsoft.com/office/drawing/2014/main" id="{F34A5203-7AFA-314A-B2BD-06EBC1AB7FAE}"/>
              </a:ext>
            </a:extLst>
          </p:cNvPr>
          <p:cNvSpPr>
            <a:spLocks noGrp="1"/>
          </p:cNvSpPr>
          <p:nvPr>
            <p:ph type="ftr" sz="quarter" idx="11"/>
          </p:nvPr>
        </p:nvSpPr>
        <p:spPr>
          <a:xfrm>
            <a:off x="10714778" y="116610"/>
            <a:ext cx="1608373" cy="385040"/>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#Made4Love</a:t>
            </a:r>
          </a:p>
        </p:txBody>
      </p:sp>
      <p:sp>
        <p:nvSpPr>
          <p:cNvPr id="14" name="Rectangle 13">
            <a:extLst>
              <a:ext uri="{FF2B5EF4-FFF2-40B4-BE49-F238E27FC236}">
                <a16:creationId xmlns:a16="http://schemas.microsoft.com/office/drawing/2014/main" id="{4209EB13-47AD-4168-94F2-5EDB9BDBB9E3}"/>
              </a:ext>
            </a:extLst>
          </p:cNvPr>
          <p:cNvSpPr/>
          <p:nvPr/>
        </p:nvSpPr>
        <p:spPr>
          <a:xfrm>
            <a:off x="69478" y="6426368"/>
            <a:ext cx="4905767" cy="369332"/>
          </a:xfrm>
          <a:prstGeom prst="rect">
            <a:avLst/>
          </a:prstGeom>
        </p:spPr>
        <p:txBody>
          <a:bodyPr wrap="none">
            <a:spAutoFit/>
          </a:bodyPr>
          <a:lstStyle/>
          <a:p>
            <a:r>
              <a:rPr lang="en-US" dirty="0">
                <a:solidFill>
                  <a:schemeClr val="accent1">
                    <a:lumMod val="50000"/>
                  </a:schemeClr>
                </a:solidFill>
              </a:rPr>
              <a:t>LO: </a:t>
            </a:r>
            <a:r>
              <a:rPr lang="en-US" dirty="0" err="1">
                <a:solidFill>
                  <a:schemeClr val="accent1">
                    <a:lumMod val="50000"/>
                  </a:schemeClr>
                </a:solidFill>
              </a:rPr>
              <a:t>Analyse</a:t>
            </a:r>
            <a:r>
              <a:rPr lang="en-US" dirty="0">
                <a:solidFill>
                  <a:schemeClr val="accent1">
                    <a:lumMod val="50000"/>
                  </a:schemeClr>
                </a:solidFill>
              </a:rPr>
              <a:t> the importance of a Catholic wedding.</a:t>
            </a:r>
          </a:p>
        </p:txBody>
      </p:sp>
      <p:pic>
        <p:nvPicPr>
          <p:cNvPr id="2" name="Picture 1">
            <a:extLst>
              <a:ext uri="{FF2B5EF4-FFF2-40B4-BE49-F238E27FC236}">
                <a16:creationId xmlns:a16="http://schemas.microsoft.com/office/drawing/2014/main" id="{8445280F-260D-41C4-BCDA-00D243D68164}"/>
              </a:ext>
            </a:extLst>
          </p:cNvPr>
          <p:cNvPicPr>
            <a:picLocks noChangeAspect="1"/>
          </p:cNvPicPr>
          <p:nvPr/>
        </p:nvPicPr>
        <p:blipFill>
          <a:blip r:embed="rId2"/>
          <a:stretch>
            <a:fillRect/>
          </a:stretch>
        </p:blipFill>
        <p:spPr>
          <a:xfrm>
            <a:off x="10915409" y="5271568"/>
            <a:ext cx="1207113" cy="1524132"/>
          </a:xfrm>
          <a:prstGeom prst="rect">
            <a:avLst/>
          </a:prstGeom>
        </p:spPr>
      </p:pic>
    </p:spTree>
    <p:extLst>
      <p:ext uri="{BB962C8B-B14F-4D97-AF65-F5344CB8AC3E}">
        <p14:creationId xmlns:p14="http://schemas.microsoft.com/office/powerpoint/2010/main" val="227700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22">
            <a:extLst>
              <a:ext uri="{FF2B5EF4-FFF2-40B4-BE49-F238E27FC236}">
                <a16:creationId xmlns:a16="http://schemas.microsoft.com/office/drawing/2014/main" id="{FD9CAA70-FC24-4DA9-9035-DD65DE90D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24">
            <a:extLst>
              <a:ext uri="{FF2B5EF4-FFF2-40B4-BE49-F238E27FC236}">
                <a16:creationId xmlns:a16="http://schemas.microsoft.com/office/drawing/2014/main" id="{7D8889D6-46FE-4175-812C-8BEED2FF4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4" name="Group 26">
            <a:extLst>
              <a:ext uri="{FF2B5EF4-FFF2-40B4-BE49-F238E27FC236}">
                <a16:creationId xmlns:a16="http://schemas.microsoft.com/office/drawing/2014/main" id="{7ACCA88C-8741-4EAC-B3FE-0CFC0BA02DF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3832880" cy="2876136"/>
            <a:chOff x="-305" y="-1"/>
            <a:chExt cx="3832880" cy="2876136"/>
          </a:xfrm>
        </p:grpSpPr>
        <p:sp>
          <p:nvSpPr>
            <p:cNvPr id="28" name="Freeform: Shape 27">
              <a:extLst>
                <a:ext uri="{FF2B5EF4-FFF2-40B4-BE49-F238E27FC236}">
                  <a16:creationId xmlns:a16="http://schemas.microsoft.com/office/drawing/2014/main" id="{F0349FD5-909D-4E8A-B7B0-0D268C82B9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Freeform: Shape 28">
              <a:extLst>
                <a:ext uri="{FF2B5EF4-FFF2-40B4-BE49-F238E27FC236}">
                  <a16:creationId xmlns:a16="http://schemas.microsoft.com/office/drawing/2014/main" id="{DD260D80-8FAD-46AF-B161-6BDFA50F49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Freeform: Shape 29">
              <a:extLst>
                <a:ext uri="{FF2B5EF4-FFF2-40B4-BE49-F238E27FC236}">
                  <a16:creationId xmlns:a16="http://schemas.microsoft.com/office/drawing/2014/main" id="{82E4BAD0-C518-46E3-A120-C996C8ED53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81922341-7D82-4C50-8F3A-01EA7B225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5" name="Footer Placeholder 14">
            <a:extLst>
              <a:ext uri="{FF2B5EF4-FFF2-40B4-BE49-F238E27FC236}">
                <a16:creationId xmlns:a16="http://schemas.microsoft.com/office/drawing/2014/main" id="{2527C0C2-8474-294F-857A-1622546CF982}"/>
              </a:ext>
            </a:extLst>
          </p:cNvPr>
          <p:cNvSpPr>
            <a:spLocks noGrp="1"/>
          </p:cNvSpPr>
          <p:nvPr>
            <p:ph type="ftr" sz="quarter" idx="11"/>
          </p:nvPr>
        </p:nvSpPr>
        <p:spPr>
          <a:xfrm>
            <a:off x="10956950" y="6446571"/>
            <a:ext cx="123444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#Made4Love</a:t>
            </a:r>
          </a:p>
        </p:txBody>
      </p:sp>
      <p:sp>
        <p:nvSpPr>
          <p:cNvPr id="33" name="TextBox 32">
            <a:extLst>
              <a:ext uri="{FF2B5EF4-FFF2-40B4-BE49-F238E27FC236}">
                <a16:creationId xmlns:a16="http://schemas.microsoft.com/office/drawing/2014/main" id="{CAAA34E2-5C1F-4AC7-A45F-60FD8F1A4D1F}"/>
              </a:ext>
            </a:extLst>
          </p:cNvPr>
          <p:cNvSpPr txBox="1"/>
          <p:nvPr/>
        </p:nvSpPr>
        <p:spPr>
          <a:xfrm>
            <a:off x="139205" y="340686"/>
            <a:ext cx="2722322"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4472C4">
                    <a:lumMod val="50000"/>
                  </a:srgbClr>
                </a:solidFill>
                <a:effectLst/>
                <a:uLnTx/>
                <a:uFillTx/>
                <a:latin typeface="Calibri" panose="020F0502020204030204"/>
                <a:ea typeface="+mn-ea"/>
                <a:cs typeface="Calibri"/>
              </a:rPr>
              <a:t>Plenary​</a:t>
            </a:r>
          </a:p>
        </p:txBody>
      </p:sp>
      <p:sp>
        <p:nvSpPr>
          <p:cNvPr id="2" name="Rectangle 1">
            <a:extLst>
              <a:ext uri="{FF2B5EF4-FFF2-40B4-BE49-F238E27FC236}">
                <a16:creationId xmlns:a16="http://schemas.microsoft.com/office/drawing/2014/main" id="{EDDA8F9A-7D94-4E74-9FF0-BE9B438EB968}"/>
              </a:ext>
            </a:extLst>
          </p:cNvPr>
          <p:cNvSpPr/>
          <p:nvPr/>
        </p:nvSpPr>
        <p:spPr>
          <a:xfrm>
            <a:off x="4526280" y="340686"/>
            <a:ext cx="6614160" cy="1200329"/>
          </a:xfrm>
          <a:prstGeom prst="rect">
            <a:avLst/>
          </a:prstGeom>
        </p:spPr>
        <p:txBody>
          <a:bodyPr wrap="square">
            <a:spAutoFit/>
          </a:bodyPr>
          <a:lstStyle/>
          <a:p>
            <a:pPr algn="ctr"/>
            <a:r>
              <a:rPr lang="en-US" sz="3600" dirty="0">
                <a:solidFill>
                  <a:schemeClr val="accent1">
                    <a:lumMod val="50000"/>
                  </a:schemeClr>
                </a:solidFill>
                <a:latin typeface="Calibri Light" panose="020F0302020204030204"/>
                <a:ea typeface="+mj-ea"/>
                <a:cs typeface="+mj-cs"/>
              </a:rPr>
              <a:t>Is it important for Catholics to have a Catholic wedding?</a:t>
            </a:r>
            <a:endParaRPr lang="en-GB" dirty="0">
              <a:solidFill>
                <a:schemeClr val="accent1">
                  <a:lumMod val="50000"/>
                </a:schemeClr>
              </a:solidFill>
            </a:endParaRPr>
          </a:p>
        </p:txBody>
      </p:sp>
      <p:graphicFrame>
        <p:nvGraphicFramePr>
          <p:cNvPr id="13" name="Table 12">
            <a:extLst>
              <a:ext uri="{FF2B5EF4-FFF2-40B4-BE49-F238E27FC236}">
                <a16:creationId xmlns:a16="http://schemas.microsoft.com/office/drawing/2014/main" id="{C3BA4B03-0885-4A23-81D7-2408A78A9E24}"/>
              </a:ext>
            </a:extLst>
          </p:cNvPr>
          <p:cNvGraphicFramePr>
            <a:graphicFrameLocks noGrp="1"/>
          </p:cNvGraphicFramePr>
          <p:nvPr>
            <p:extLst>
              <p:ext uri="{D42A27DB-BD31-4B8C-83A1-F6EECF244321}">
                <p14:modId xmlns:p14="http://schemas.microsoft.com/office/powerpoint/2010/main" val="4221040620"/>
              </p:ext>
            </p:extLst>
          </p:nvPr>
        </p:nvGraphicFramePr>
        <p:xfrm>
          <a:off x="3551646" y="1813531"/>
          <a:ext cx="8128000" cy="2382520"/>
        </p:xfrm>
        <a:graphic>
          <a:graphicData uri="http://schemas.openxmlformats.org/drawingml/2006/table">
            <a:tbl>
              <a:tblPr firstRow="1" bandRow="1">
                <a:tableStyleId>{5940675A-B579-460E-94D1-54222C63F5DA}</a:tableStyleId>
              </a:tblPr>
              <a:tblGrid>
                <a:gridCol w="4064000">
                  <a:extLst>
                    <a:ext uri="{9D8B030D-6E8A-4147-A177-3AD203B41FA5}">
                      <a16:colId xmlns:a16="http://schemas.microsoft.com/office/drawing/2014/main" val="952148907"/>
                    </a:ext>
                  </a:extLst>
                </a:gridCol>
                <a:gridCol w="4064000">
                  <a:extLst>
                    <a:ext uri="{9D8B030D-6E8A-4147-A177-3AD203B41FA5}">
                      <a16:colId xmlns:a16="http://schemas.microsoft.com/office/drawing/2014/main" val="3086288810"/>
                    </a:ext>
                  </a:extLst>
                </a:gridCol>
              </a:tblGrid>
              <a:tr h="370840">
                <a:tc>
                  <a:txBody>
                    <a:bodyPr/>
                    <a:lstStyle/>
                    <a:p>
                      <a:pPr algn="ctr"/>
                      <a:r>
                        <a:rPr lang="en-US" dirty="0">
                          <a:solidFill>
                            <a:schemeClr val="accent1">
                              <a:lumMod val="50000"/>
                            </a:schemeClr>
                          </a:solidFill>
                        </a:rPr>
                        <a:t>Yes, very important </a:t>
                      </a:r>
                    </a:p>
                  </a:txBody>
                  <a:tcPr/>
                </a:tc>
                <a:tc>
                  <a:txBody>
                    <a:bodyPr/>
                    <a:lstStyle/>
                    <a:p>
                      <a:pPr algn="ctr"/>
                      <a:r>
                        <a:rPr lang="en-US" dirty="0">
                          <a:solidFill>
                            <a:schemeClr val="accent1">
                              <a:lumMod val="50000"/>
                            </a:schemeClr>
                          </a:solidFill>
                        </a:rPr>
                        <a:t>No, not important at all</a:t>
                      </a:r>
                    </a:p>
                  </a:txBody>
                  <a:tcPr/>
                </a:tc>
                <a:extLst>
                  <a:ext uri="{0D108BD9-81ED-4DB2-BD59-A6C34878D82A}">
                    <a16:rowId xmlns:a16="http://schemas.microsoft.com/office/drawing/2014/main" val="179677171"/>
                  </a:ext>
                </a:extLst>
              </a:tr>
              <a:tr h="370840">
                <a:tc>
                  <a:txBody>
                    <a:bodyPr/>
                    <a:lstStyle/>
                    <a:p>
                      <a:endParaRPr lang="en-US" dirty="0"/>
                    </a:p>
                    <a:p>
                      <a:endParaRPr lang="en-US" dirty="0"/>
                    </a:p>
                    <a:p>
                      <a:endParaRPr lang="en-US" dirty="0"/>
                    </a:p>
                    <a:p>
                      <a:endParaRPr lang="en-US" dirty="0"/>
                    </a:p>
                    <a:p>
                      <a:endParaRPr lang="en-US" dirty="0"/>
                    </a:p>
                    <a:p>
                      <a:endParaRPr lang="en-US" dirty="0"/>
                    </a:p>
                    <a:p>
                      <a:endParaRPr lang="en-US" dirty="0"/>
                    </a:p>
                  </a:txBody>
                  <a:tcPr/>
                </a:tc>
                <a:tc>
                  <a:txBody>
                    <a:bodyPr/>
                    <a:lstStyle/>
                    <a:p>
                      <a:endParaRPr lang="en-US" dirty="0"/>
                    </a:p>
                  </a:txBody>
                  <a:tcPr/>
                </a:tc>
                <a:extLst>
                  <a:ext uri="{0D108BD9-81ED-4DB2-BD59-A6C34878D82A}">
                    <a16:rowId xmlns:a16="http://schemas.microsoft.com/office/drawing/2014/main" val="1730007428"/>
                  </a:ext>
                </a:extLst>
              </a:tr>
            </a:tbl>
          </a:graphicData>
        </a:graphic>
      </p:graphicFrame>
      <p:sp>
        <p:nvSpPr>
          <p:cNvPr id="3" name="Rectangle 2">
            <a:extLst>
              <a:ext uri="{FF2B5EF4-FFF2-40B4-BE49-F238E27FC236}">
                <a16:creationId xmlns:a16="http://schemas.microsoft.com/office/drawing/2014/main" id="{9136ACA8-D3DA-4CA7-A780-51A3EE6835CE}"/>
              </a:ext>
            </a:extLst>
          </p:cNvPr>
          <p:cNvSpPr/>
          <p:nvPr/>
        </p:nvSpPr>
        <p:spPr>
          <a:xfrm>
            <a:off x="586587" y="4417620"/>
            <a:ext cx="11018520" cy="1938992"/>
          </a:xfrm>
          <a:prstGeom prst="rect">
            <a:avLst/>
          </a:prstGeom>
          <a:solidFill>
            <a:schemeClr val="accent1">
              <a:lumMod val="60000"/>
              <a:lumOff val="40000"/>
            </a:schemeClr>
          </a:solidFill>
        </p:spPr>
        <p:txBody>
          <a:bodyPr wrap="square">
            <a:spAutoFit/>
          </a:bodyPr>
          <a:lstStyle/>
          <a:p>
            <a:pPr lvl="0"/>
            <a:r>
              <a:rPr lang="en-US" sz="2400" dirty="0">
                <a:solidFill>
                  <a:schemeClr val="bg1"/>
                </a:solidFill>
              </a:rPr>
              <a:t>1. With the knowledge you have learnt about what love is, what marriage is and the significance of the marriage ceremony, in your groups/pairs complete the table with different views on each side of the argument. </a:t>
            </a:r>
          </a:p>
          <a:p>
            <a:pPr lvl="0"/>
            <a:r>
              <a:rPr lang="en-US" sz="2400" dirty="0">
                <a:solidFill>
                  <a:schemeClr val="bg1"/>
                </a:solidFill>
              </a:rPr>
              <a:t>2. Write a conclusive summary explaining your own view on the question, include clear reasoning and examples to support your points. </a:t>
            </a:r>
          </a:p>
        </p:txBody>
      </p:sp>
      <p:sp>
        <p:nvSpPr>
          <p:cNvPr id="16" name="Rectangle 15">
            <a:extLst>
              <a:ext uri="{FF2B5EF4-FFF2-40B4-BE49-F238E27FC236}">
                <a16:creationId xmlns:a16="http://schemas.microsoft.com/office/drawing/2014/main" id="{48D01D7A-9DEF-4638-9C72-6DE06437872E}"/>
              </a:ext>
            </a:extLst>
          </p:cNvPr>
          <p:cNvSpPr/>
          <p:nvPr/>
        </p:nvSpPr>
        <p:spPr>
          <a:xfrm>
            <a:off x="610" y="6465583"/>
            <a:ext cx="4905767" cy="369332"/>
          </a:xfrm>
          <a:prstGeom prst="rect">
            <a:avLst/>
          </a:prstGeom>
        </p:spPr>
        <p:txBody>
          <a:bodyPr wrap="none">
            <a:spAutoFit/>
          </a:bodyPr>
          <a:lstStyle/>
          <a:p>
            <a:r>
              <a:rPr lang="en-US" dirty="0">
                <a:solidFill>
                  <a:schemeClr val="accent1">
                    <a:lumMod val="50000"/>
                  </a:schemeClr>
                </a:solidFill>
              </a:rPr>
              <a:t>LO: </a:t>
            </a:r>
            <a:r>
              <a:rPr lang="en-US" dirty="0" err="1">
                <a:solidFill>
                  <a:schemeClr val="accent1">
                    <a:lumMod val="50000"/>
                  </a:schemeClr>
                </a:solidFill>
              </a:rPr>
              <a:t>Analyse</a:t>
            </a:r>
            <a:r>
              <a:rPr lang="en-US" dirty="0">
                <a:solidFill>
                  <a:schemeClr val="accent1">
                    <a:lumMod val="50000"/>
                  </a:schemeClr>
                </a:solidFill>
              </a:rPr>
              <a:t> the importance of a Catholic wedding.</a:t>
            </a:r>
          </a:p>
        </p:txBody>
      </p:sp>
    </p:spTree>
    <p:extLst>
      <p:ext uri="{BB962C8B-B14F-4D97-AF65-F5344CB8AC3E}">
        <p14:creationId xmlns:p14="http://schemas.microsoft.com/office/powerpoint/2010/main" val="1782337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4FD4A2AD-E2FD-4CAD-8DEF-75993D7E4C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23">
            <a:extLst>
              <a:ext uri="{FF2B5EF4-FFF2-40B4-BE49-F238E27FC236}">
                <a16:creationId xmlns:a16="http://schemas.microsoft.com/office/drawing/2014/main" id="{430E65E5-31AD-4B0E-8D4C-6526CAAE2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6" name="Group 25">
            <a:extLst>
              <a:ext uri="{FF2B5EF4-FFF2-40B4-BE49-F238E27FC236}">
                <a16:creationId xmlns:a16="http://schemas.microsoft.com/office/drawing/2014/main" id="{1B65B678-A993-4BFF-AE12-E1A2FC66BB7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9221" y="0"/>
            <a:ext cx="5646974" cy="6483075"/>
            <a:chOff x="-19221" y="0"/>
            <a:chExt cx="5646974" cy="6483075"/>
          </a:xfrm>
        </p:grpSpPr>
        <p:sp>
          <p:nvSpPr>
            <p:cNvPr id="27" name="Freeform: Shape 26">
              <a:extLst>
                <a:ext uri="{FF2B5EF4-FFF2-40B4-BE49-F238E27FC236}">
                  <a16:creationId xmlns:a16="http://schemas.microsoft.com/office/drawing/2014/main" id="{265A95B7-D327-4B86-92B5-EC4B891D59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16610"/>
              <a:ext cx="5535001" cy="6250127"/>
            </a:xfrm>
            <a:custGeom>
              <a:avLst/>
              <a:gdLst>
                <a:gd name="connsiteX0" fmla="*/ 2510242 w 5535001"/>
                <a:gd name="connsiteY0" fmla="*/ 174 h 6250127"/>
                <a:gd name="connsiteX1" fmla="*/ 2550551 w 5535001"/>
                <a:gd name="connsiteY1" fmla="*/ 510 h 6250127"/>
                <a:gd name="connsiteX2" fmla="*/ 2629490 w 5535001"/>
                <a:gd name="connsiteY2" fmla="*/ 3757 h 6250127"/>
                <a:gd name="connsiteX3" fmla="*/ 2708317 w 5535001"/>
                <a:gd name="connsiteY3" fmla="*/ 7229 h 6250127"/>
                <a:gd name="connsiteX4" fmla="*/ 2787256 w 5535001"/>
                <a:gd name="connsiteY4" fmla="*/ 14619 h 6250127"/>
                <a:gd name="connsiteX5" fmla="*/ 3408467 w 5535001"/>
                <a:gd name="connsiteY5" fmla="*/ 145064 h 6250127"/>
                <a:gd name="connsiteX6" fmla="*/ 3557723 w 5535001"/>
                <a:gd name="connsiteY6" fmla="*/ 199593 h 6250127"/>
                <a:gd name="connsiteX7" fmla="*/ 3594337 w 5535001"/>
                <a:gd name="connsiteY7" fmla="*/ 214597 h 6250127"/>
                <a:gd name="connsiteX8" fmla="*/ 3630616 w 5535001"/>
                <a:gd name="connsiteY8" fmla="*/ 230385 h 6250127"/>
                <a:gd name="connsiteX9" fmla="*/ 3703172 w 5535001"/>
                <a:gd name="connsiteY9" fmla="*/ 262073 h 6250127"/>
                <a:gd name="connsiteX10" fmla="*/ 3739003 w 5535001"/>
                <a:gd name="connsiteY10" fmla="*/ 278756 h 6250127"/>
                <a:gd name="connsiteX11" fmla="*/ 3756806 w 5535001"/>
                <a:gd name="connsiteY11" fmla="*/ 287266 h 6250127"/>
                <a:gd name="connsiteX12" fmla="*/ 3773714 w 5535001"/>
                <a:gd name="connsiteY12" fmla="*/ 297567 h 6250127"/>
                <a:gd name="connsiteX13" fmla="*/ 3840784 w 5535001"/>
                <a:gd name="connsiteY13" fmla="*/ 339332 h 6250127"/>
                <a:gd name="connsiteX14" fmla="*/ 3873927 w 5535001"/>
                <a:gd name="connsiteY14" fmla="*/ 360495 h 6250127"/>
                <a:gd name="connsiteX15" fmla="*/ 3906062 w 5535001"/>
                <a:gd name="connsiteY15" fmla="*/ 383001 h 6250127"/>
                <a:gd name="connsiteX16" fmla="*/ 3969662 w 5535001"/>
                <a:gd name="connsiteY16" fmla="*/ 428572 h 6250127"/>
                <a:gd name="connsiteX17" fmla="*/ 4423029 w 5535001"/>
                <a:gd name="connsiteY17" fmla="*/ 837600 h 6250127"/>
                <a:gd name="connsiteX18" fmla="*/ 4474647 w 5535001"/>
                <a:gd name="connsiteY18" fmla="*/ 891569 h 6250127"/>
                <a:gd name="connsiteX19" fmla="*/ 4524250 w 5535001"/>
                <a:gd name="connsiteY19" fmla="*/ 946883 h 6250127"/>
                <a:gd name="connsiteX20" fmla="*/ 4573965 w 5535001"/>
                <a:gd name="connsiteY20" fmla="*/ 1001748 h 6250127"/>
                <a:gd name="connsiteX21" fmla="*/ 4622224 w 5535001"/>
                <a:gd name="connsiteY21" fmla="*/ 1057509 h 6250127"/>
                <a:gd name="connsiteX22" fmla="*/ 4717510 w 5535001"/>
                <a:gd name="connsiteY22" fmla="*/ 1169143 h 6250127"/>
                <a:gd name="connsiteX23" fmla="*/ 4764986 w 5535001"/>
                <a:gd name="connsiteY23" fmla="*/ 1224681 h 6250127"/>
                <a:gd name="connsiteX24" fmla="*/ 4813021 w 5535001"/>
                <a:gd name="connsiteY24" fmla="*/ 1279994 h 6250127"/>
                <a:gd name="connsiteX25" fmla="*/ 5001915 w 5535001"/>
                <a:gd name="connsiteY25" fmla="*/ 1506846 h 6250127"/>
                <a:gd name="connsiteX26" fmla="*/ 5170542 w 5535001"/>
                <a:gd name="connsiteY26" fmla="*/ 1751165 h 6250127"/>
                <a:gd name="connsiteX27" fmla="*/ 5428969 w 5535001"/>
                <a:gd name="connsiteY27" fmla="*/ 2293660 h 6250127"/>
                <a:gd name="connsiteX28" fmla="*/ 5534893 w 5535001"/>
                <a:gd name="connsiteY28" fmla="*/ 2899307 h 6250127"/>
                <a:gd name="connsiteX29" fmla="*/ 5508804 w 5535001"/>
                <a:gd name="connsiteY29" fmla="*/ 3211144 h 6250127"/>
                <a:gd name="connsiteX30" fmla="*/ 5426282 w 5535001"/>
                <a:gd name="connsiteY30" fmla="*/ 3513352 h 6250127"/>
                <a:gd name="connsiteX31" fmla="*/ 5248250 w 5535001"/>
                <a:gd name="connsiteY31" fmla="*/ 4030542 h 6250127"/>
                <a:gd name="connsiteX32" fmla="*/ 5208612 w 5535001"/>
                <a:gd name="connsiteY32" fmla="*/ 4161771 h 6250127"/>
                <a:gd name="connsiteX33" fmla="*/ 5170318 w 5535001"/>
                <a:gd name="connsiteY33" fmla="*/ 4294680 h 6250127"/>
                <a:gd name="connsiteX34" fmla="*/ 5132248 w 5535001"/>
                <a:gd name="connsiteY34" fmla="*/ 4430164 h 6250127"/>
                <a:gd name="connsiteX35" fmla="*/ 5112765 w 5535001"/>
                <a:gd name="connsiteY35" fmla="*/ 4498914 h 6250127"/>
                <a:gd name="connsiteX36" fmla="*/ 5091715 w 5535001"/>
                <a:gd name="connsiteY36" fmla="*/ 4569119 h 6250127"/>
                <a:gd name="connsiteX37" fmla="*/ 5068985 w 5535001"/>
                <a:gd name="connsiteY37" fmla="*/ 4640220 h 6250127"/>
                <a:gd name="connsiteX38" fmla="*/ 5043904 w 5535001"/>
                <a:gd name="connsiteY38" fmla="*/ 4712105 h 6250127"/>
                <a:gd name="connsiteX39" fmla="*/ 5015799 w 5535001"/>
                <a:gd name="connsiteY39" fmla="*/ 4784438 h 6250127"/>
                <a:gd name="connsiteX40" fmla="*/ 4982880 w 5535001"/>
                <a:gd name="connsiteY40" fmla="*/ 4856435 h 6250127"/>
                <a:gd name="connsiteX41" fmla="*/ 4817276 w 5535001"/>
                <a:gd name="connsiteY41" fmla="*/ 5125275 h 6250127"/>
                <a:gd name="connsiteX42" fmla="*/ 4618753 w 5535001"/>
                <a:gd name="connsiteY42" fmla="*/ 5355374 h 6250127"/>
                <a:gd name="connsiteX43" fmla="*/ 4566575 w 5535001"/>
                <a:gd name="connsiteY43" fmla="*/ 5408560 h 6250127"/>
                <a:gd name="connsiteX44" fmla="*/ 4513837 w 5535001"/>
                <a:gd name="connsiteY44" fmla="*/ 5461186 h 6250127"/>
                <a:gd name="connsiteX45" fmla="*/ 4459531 w 5535001"/>
                <a:gd name="connsiteY45" fmla="*/ 5512580 h 6250127"/>
                <a:gd name="connsiteX46" fmla="*/ 4404554 w 5535001"/>
                <a:gd name="connsiteY46" fmla="*/ 5563526 h 6250127"/>
                <a:gd name="connsiteX47" fmla="*/ 4348009 w 5535001"/>
                <a:gd name="connsiteY47" fmla="*/ 5613017 h 6250127"/>
                <a:gd name="connsiteX48" fmla="*/ 4290568 w 5535001"/>
                <a:gd name="connsiteY48" fmla="*/ 5661948 h 6250127"/>
                <a:gd name="connsiteX49" fmla="*/ 4276124 w 5535001"/>
                <a:gd name="connsiteY49" fmla="*/ 5674153 h 6250127"/>
                <a:gd name="connsiteX50" fmla="*/ 4261120 w 5535001"/>
                <a:gd name="connsiteY50" fmla="*/ 5685798 h 6250127"/>
                <a:gd name="connsiteX51" fmla="*/ 4231112 w 5535001"/>
                <a:gd name="connsiteY51" fmla="*/ 5708976 h 6250127"/>
                <a:gd name="connsiteX52" fmla="*/ 4170984 w 5535001"/>
                <a:gd name="connsiteY52" fmla="*/ 5755443 h 6250127"/>
                <a:gd name="connsiteX53" fmla="*/ 4046025 w 5535001"/>
                <a:gd name="connsiteY53" fmla="*/ 5843228 h 6250127"/>
                <a:gd name="connsiteX54" fmla="*/ 3915356 w 5535001"/>
                <a:gd name="connsiteY54" fmla="*/ 5923735 h 6250127"/>
                <a:gd name="connsiteX55" fmla="*/ 3346323 w 5535001"/>
                <a:gd name="connsiteY55" fmla="*/ 6158872 h 6250127"/>
                <a:gd name="connsiteX56" fmla="*/ 2743476 w 5535001"/>
                <a:gd name="connsiteY56" fmla="*/ 6247328 h 6250127"/>
                <a:gd name="connsiteX57" fmla="*/ 2668120 w 5535001"/>
                <a:gd name="connsiteY57" fmla="*/ 6249344 h 6250127"/>
                <a:gd name="connsiteX58" fmla="*/ 2630498 w 5535001"/>
                <a:gd name="connsiteY58" fmla="*/ 6250127 h 6250127"/>
                <a:gd name="connsiteX59" fmla="*/ 2592988 w 5535001"/>
                <a:gd name="connsiteY59" fmla="*/ 6249568 h 6250127"/>
                <a:gd name="connsiteX60" fmla="*/ 2518080 w 5535001"/>
                <a:gd name="connsiteY60" fmla="*/ 6247777 h 6250127"/>
                <a:gd name="connsiteX61" fmla="*/ 2442948 w 5535001"/>
                <a:gd name="connsiteY61" fmla="*/ 6244529 h 6250127"/>
                <a:gd name="connsiteX62" fmla="*/ 2291676 w 5535001"/>
                <a:gd name="connsiteY62" fmla="*/ 6232213 h 6250127"/>
                <a:gd name="connsiteX63" fmla="*/ 2141412 w 5535001"/>
                <a:gd name="connsiteY63" fmla="*/ 6212394 h 6250127"/>
                <a:gd name="connsiteX64" fmla="*/ 1992715 w 5535001"/>
                <a:gd name="connsiteY64" fmla="*/ 6184961 h 6250127"/>
                <a:gd name="connsiteX65" fmla="*/ 1845811 w 5535001"/>
                <a:gd name="connsiteY65" fmla="*/ 6151034 h 6250127"/>
                <a:gd name="connsiteX66" fmla="*/ 1701033 w 5535001"/>
                <a:gd name="connsiteY66" fmla="*/ 6110724 h 6250127"/>
                <a:gd name="connsiteX67" fmla="*/ 1629484 w 5535001"/>
                <a:gd name="connsiteY67" fmla="*/ 6088219 h 6250127"/>
                <a:gd name="connsiteX68" fmla="*/ 1558383 w 5535001"/>
                <a:gd name="connsiteY68" fmla="*/ 6064929 h 6250127"/>
                <a:gd name="connsiteX69" fmla="*/ 1011968 w 5535001"/>
                <a:gd name="connsiteY69" fmla="*/ 5828896 h 6250127"/>
                <a:gd name="connsiteX70" fmla="*/ 511237 w 5535001"/>
                <a:gd name="connsiteY70" fmla="*/ 5512356 h 6250127"/>
                <a:gd name="connsiteX71" fmla="*/ 395572 w 5535001"/>
                <a:gd name="connsiteY71" fmla="*/ 5419757 h 6250127"/>
                <a:gd name="connsiteX72" fmla="*/ 284722 w 5535001"/>
                <a:gd name="connsiteY72" fmla="*/ 5321559 h 6250127"/>
                <a:gd name="connsiteX73" fmla="*/ 257513 w 5535001"/>
                <a:gd name="connsiteY73" fmla="*/ 5296477 h 6250127"/>
                <a:gd name="connsiteX74" fmla="*/ 243853 w 5535001"/>
                <a:gd name="connsiteY74" fmla="*/ 5283937 h 6250127"/>
                <a:gd name="connsiteX75" fmla="*/ 230752 w 5535001"/>
                <a:gd name="connsiteY75" fmla="*/ 5270836 h 6250127"/>
                <a:gd name="connsiteX76" fmla="*/ 178574 w 5535001"/>
                <a:gd name="connsiteY76" fmla="*/ 5218322 h 6250127"/>
                <a:gd name="connsiteX77" fmla="*/ 126508 w 5535001"/>
                <a:gd name="connsiteY77" fmla="*/ 5165584 h 6250127"/>
                <a:gd name="connsiteX78" fmla="*/ 76345 w 5535001"/>
                <a:gd name="connsiteY78" fmla="*/ 5111167 h 6250127"/>
                <a:gd name="connsiteX79" fmla="*/ 26407 w 5535001"/>
                <a:gd name="connsiteY79" fmla="*/ 5056413 h 6250127"/>
                <a:gd name="connsiteX80" fmla="*/ 0 w 5535001"/>
                <a:gd name="connsiteY80" fmla="*/ 5024776 h 6250127"/>
                <a:gd name="connsiteX81" fmla="*/ 0 w 5535001"/>
                <a:gd name="connsiteY81" fmla="*/ 4492798 h 6250127"/>
                <a:gd name="connsiteX82" fmla="*/ 28534 w 5535001"/>
                <a:gd name="connsiteY82" fmla="*/ 4537879 h 6250127"/>
                <a:gd name="connsiteX83" fmla="*/ 66604 w 5535001"/>
                <a:gd name="connsiteY83" fmla="*/ 4592745 h 6250127"/>
                <a:gd name="connsiteX84" fmla="*/ 104114 w 5535001"/>
                <a:gd name="connsiteY84" fmla="*/ 4647834 h 6250127"/>
                <a:gd name="connsiteX85" fmla="*/ 143751 w 5535001"/>
                <a:gd name="connsiteY85" fmla="*/ 4701580 h 6250127"/>
                <a:gd name="connsiteX86" fmla="*/ 182717 w 5535001"/>
                <a:gd name="connsiteY86" fmla="*/ 4755773 h 6250127"/>
                <a:gd name="connsiteX87" fmla="*/ 223810 w 5535001"/>
                <a:gd name="connsiteY87" fmla="*/ 4808399 h 6250127"/>
                <a:gd name="connsiteX88" fmla="*/ 264679 w 5535001"/>
                <a:gd name="connsiteY88" fmla="*/ 4861249 h 6250127"/>
                <a:gd name="connsiteX89" fmla="*/ 307788 w 5535001"/>
                <a:gd name="connsiteY89" fmla="*/ 4912420 h 6250127"/>
                <a:gd name="connsiteX90" fmla="*/ 351232 w 5535001"/>
                <a:gd name="connsiteY90" fmla="*/ 4963254 h 6250127"/>
                <a:gd name="connsiteX91" fmla="*/ 397028 w 5535001"/>
                <a:gd name="connsiteY91" fmla="*/ 5012185 h 6250127"/>
                <a:gd name="connsiteX92" fmla="*/ 443496 w 5535001"/>
                <a:gd name="connsiteY92" fmla="*/ 5060444 h 6250127"/>
                <a:gd name="connsiteX93" fmla="*/ 455140 w 5535001"/>
                <a:gd name="connsiteY93" fmla="*/ 5072537 h 6250127"/>
                <a:gd name="connsiteX94" fmla="*/ 467345 w 5535001"/>
                <a:gd name="connsiteY94" fmla="*/ 5083958 h 6250127"/>
                <a:gd name="connsiteX95" fmla="*/ 491755 w 5535001"/>
                <a:gd name="connsiteY95" fmla="*/ 5106912 h 6250127"/>
                <a:gd name="connsiteX96" fmla="*/ 540686 w 5535001"/>
                <a:gd name="connsiteY96" fmla="*/ 5152819 h 6250127"/>
                <a:gd name="connsiteX97" fmla="*/ 552890 w 5535001"/>
                <a:gd name="connsiteY97" fmla="*/ 5164353 h 6250127"/>
                <a:gd name="connsiteX98" fmla="*/ 565655 w 5535001"/>
                <a:gd name="connsiteY98" fmla="*/ 5175214 h 6250127"/>
                <a:gd name="connsiteX99" fmla="*/ 591072 w 5535001"/>
                <a:gd name="connsiteY99" fmla="*/ 5197048 h 6250127"/>
                <a:gd name="connsiteX100" fmla="*/ 694197 w 5535001"/>
                <a:gd name="connsiteY100" fmla="*/ 5283041 h 6250127"/>
                <a:gd name="connsiteX101" fmla="*/ 1146221 w 5535001"/>
                <a:gd name="connsiteY101" fmla="*/ 5573716 h 6250127"/>
                <a:gd name="connsiteX102" fmla="*/ 1650982 w 5535001"/>
                <a:gd name="connsiteY102" fmla="*/ 5758130 h 6250127"/>
                <a:gd name="connsiteX103" fmla="*/ 1716485 w 5535001"/>
                <a:gd name="connsiteY103" fmla="*/ 5772798 h 6250127"/>
                <a:gd name="connsiteX104" fmla="*/ 1782211 w 5535001"/>
                <a:gd name="connsiteY104" fmla="*/ 5786235 h 6250127"/>
                <a:gd name="connsiteX105" fmla="*/ 1848386 w 5535001"/>
                <a:gd name="connsiteY105" fmla="*/ 5796984 h 6250127"/>
                <a:gd name="connsiteX106" fmla="*/ 1881417 w 5535001"/>
                <a:gd name="connsiteY106" fmla="*/ 5802359 h 6250127"/>
                <a:gd name="connsiteX107" fmla="*/ 1914560 w 5535001"/>
                <a:gd name="connsiteY107" fmla="*/ 5807061 h 6250127"/>
                <a:gd name="connsiteX108" fmla="*/ 2047469 w 5535001"/>
                <a:gd name="connsiteY108" fmla="*/ 5821282 h 6250127"/>
                <a:gd name="connsiteX109" fmla="*/ 2180601 w 5535001"/>
                <a:gd name="connsiteY109" fmla="*/ 5828896 h 6250127"/>
                <a:gd name="connsiteX110" fmla="*/ 2313622 w 5535001"/>
                <a:gd name="connsiteY110" fmla="*/ 5830463 h 6250127"/>
                <a:gd name="connsiteX111" fmla="*/ 2380021 w 5535001"/>
                <a:gd name="connsiteY111" fmla="*/ 5828448 h 6250127"/>
                <a:gd name="connsiteX112" fmla="*/ 2446195 w 5535001"/>
                <a:gd name="connsiteY112" fmla="*/ 5826433 h 6250127"/>
                <a:gd name="connsiteX113" fmla="*/ 2513041 w 5535001"/>
                <a:gd name="connsiteY113" fmla="*/ 5822737 h 6250127"/>
                <a:gd name="connsiteX114" fmla="*/ 2580111 w 5535001"/>
                <a:gd name="connsiteY114" fmla="*/ 5818258 h 6250127"/>
                <a:gd name="connsiteX115" fmla="*/ 2613590 w 5535001"/>
                <a:gd name="connsiteY115" fmla="*/ 5816355 h 6250127"/>
                <a:gd name="connsiteX116" fmla="*/ 2646845 w 5535001"/>
                <a:gd name="connsiteY116" fmla="*/ 5813108 h 6250127"/>
                <a:gd name="connsiteX117" fmla="*/ 2713244 w 5535001"/>
                <a:gd name="connsiteY117" fmla="*/ 5806838 h 6250127"/>
                <a:gd name="connsiteX118" fmla="*/ 3230882 w 5535001"/>
                <a:gd name="connsiteY118" fmla="*/ 5721292 h 6250127"/>
                <a:gd name="connsiteX119" fmla="*/ 3720416 w 5535001"/>
                <a:gd name="connsiteY119" fmla="*/ 5556472 h 6250127"/>
                <a:gd name="connsiteX120" fmla="*/ 3837425 w 5535001"/>
                <a:gd name="connsiteY120" fmla="*/ 5499927 h 6250127"/>
                <a:gd name="connsiteX121" fmla="*/ 3951634 w 5535001"/>
                <a:gd name="connsiteY121" fmla="*/ 5436552 h 6250127"/>
                <a:gd name="connsiteX122" fmla="*/ 4007284 w 5535001"/>
                <a:gd name="connsiteY122" fmla="*/ 5401841 h 6250127"/>
                <a:gd name="connsiteX123" fmla="*/ 4035164 w 5535001"/>
                <a:gd name="connsiteY123" fmla="*/ 5384374 h 6250127"/>
                <a:gd name="connsiteX124" fmla="*/ 4049049 w 5535001"/>
                <a:gd name="connsiteY124" fmla="*/ 5375640 h 6250127"/>
                <a:gd name="connsiteX125" fmla="*/ 4062485 w 5535001"/>
                <a:gd name="connsiteY125" fmla="*/ 5366123 h 6250127"/>
                <a:gd name="connsiteX126" fmla="*/ 4116567 w 5535001"/>
                <a:gd name="connsiteY126" fmla="*/ 5328277 h 6250127"/>
                <a:gd name="connsiteX127" fmla="*/ 4169976 w 5535001"/>
                <a:gd name="connsiteY127" fmla="*/ 5289199 h 6250127"/>
                <a:gd name="connsiteX128" fmla="*/ 4222042 w 5535001"/>
                <a:gd name="connsiteY128" fmla="*/ 5247994 h 6250127"/>
                <a:gd name="connsiteX129" fmla="*/ 4273213 w 5535001"/>
                <a:gd name="connsiteY129" fmla="*/ 5205558 h 6250127"/>
                <a:gd name="connsiteX130" fmla="*/ 4323151 w 5535001"/>
                <a:gd name="connsiteY130" fmla="*/ 5161329 h 6250127"/>
                <a:gd name="connsiteX131" fmla="*/ 4371971 w 5535001"/>
                <a:gd name="connsiteY131" fmla="*/ 5116093 h 6250127"/>
                <a:gd name="connsiteX132" fmla="*/ 4546868 w 5535001"/>
                <a:gd name="connsiteY132" fmla="*/ 4924400 h 6250127"/>
                <a:gd name="connsiteX133" fmla="*/ 4675634 w 5535001"/>
                <a:gd name="connsiteY133" fmla="*/ 4715352 h 6250127"/>
                <a:gd name="connsiteX134" fmla="*/ 4700155 w 5535001"/>
                <a:gd name="connsiteY134" fmla="*/ 4659255 h 6250127"/>
                <a:gd name="connsiteX135" fmla="*/ 4721206 w 5535001"/>
                <a:gd name="connsiteY135" fmla="*/ 4600135 h 6250127"/>
                <a:gd name="connsiteX136" fmla="*/ 4740465 w 5535001"/>
                <a:gd name="connsiteY136" fmla="*/ 4538887 h 6250127"/>
                <a:gd name="connsiteX137" fmla="*/ 4758492 w 5535001"/>
                <a:gd name="connsiteY137" fmla="*/ 4475848 h 6250127"/>
                <a:gd name="connsiteX138" fmla="*/ 4891288 w 5535001"/>
                <a:gd name="connsiteY138" fmla="*/ 3930329 h 6250127"/>
                <a:gd name="connsiteX139" fmla="*/ 5066298 w 5535001"/>
                <a:gd name="connsiteY139" fmla="*/ 3382235 h 6250127"/>
                <a:gd name="connsiteX140" fmla="*/ 5156994 w 5535001"/>
                <a:gd name="connsiteY140" fmla="*/ 2898635 h 6250127"/>
                <a:gd name="connsiteX141" fmla="*/ 5083317 w 5535001"/>
                <a:gd name="connsiteY141" fmla="*/ 2402047 h 6250127"/>
                <a:gd name="connsiteX142" fmla="*/ 4871022 w 5535001"/>
                <a:gd name="connsiteY142" fmla="*/ 1926958 h 6250127"/>
                <a:gd name="connsiteX143" fmla="*/ 4727028 w 5535001"/>
                <a:gd name="connsiteY143" fmla="*/ 1703577 h 6250127"/>
                <a:gd name="connsiteX144" fmla="*/ 4563776 w 5535001"/>
                <a:gd name="connsiteY144" fmla="*/ 1490834 h 6250127"/>
                <a:gd name="connsiteX145" fmla="*/ 4370291 w 5535001"/>
                <a:gd name="connsiteY145" fmla="*/ 1300596 h 6250127"/>
                <a:gd name="connsiteX146" fmla="*/ 4266046 w 5535001"/>
                <a:gd name="connsiteY146" fmla="*/ 1214491 h 6250127"/>
                <a:gd name="connsiteX147" fmla="*/ 4212973 w 5535001"/>
                <a:gd name="connsiteY147" fmla="*/ 1173062 h 6250127"/>
                <a:gd name="connsiteX148" fmla="*/ 4157995 w 5535001"/>
                <a:gd name="connsiteY148" fmla="*/ 1134545 h 6250127"/>
                <a:gd name="connsiteX149" fmla="*/ 3697126 w 5535001"/>
                <a:gd name="connsiteY149" fmla="*/ 881044 h 6250127"/>
                <a:gd name="connsiteX150" fmla="*/ 3637670 w 5535001"/>
                <a:gd name="connsiteY150" fmla="*/ 856747 h 6250127"/>
                <a:gd name="connsiteX151" fmla="*/ 3608222 w 5535001"/>
                <a:gd name="connsiteY151" fmla="*/ 844318 h 6250127"/>
                <a:gd name="connsiteX152" fmla="*/ 3578214 w 5535001"/>
                <a:gd name="connsiteY152" fmla="*/ 833457 h 6250127"/>
                <a:gd name="connsiteX153" fmla="*/ 3518309 w 5535001"/>
                <a:gd name="connsiteY153" fmla="*/ 812294 h 6250127"/>
                <a:gd name="connsiteX154" fmla="*/ 3503417 w 5535001"/>
                <a:gd name="connsiteY154" fmla="*/ 806920 h 6250127"/>
                <a:gd name="connsiteX155" fmla="*/ 3489533 w 5535001"/>
                <a:gd name="connsiteY155" fmla="*/ 799642 h 6250127"/>
                <a:gd name="connsiteX156" fmla="*/ 3460869 w 5535001"/>
                <a:gd name="connsiteY156" fmla="*/ 787101 h 6250127"/>
                <a:gd name="connsiteX157" fmla="*/ 3402980 w 5535001"/>
                <a:gd name="connsiteY157" fmla="*/ 763475 h 6250127"/>
                <a:gd name="connsiteX158" fmla="*/ 3374092 w 5535001"/>
                <a:gd name="connsiteY158" fmla="*/ 751606 h 6250127"/>
                <a:gd name="connsiteX159" fmla="*/ 3344980 w 5535001"/>
                <a:gd name="connsiteY159" fmla="*/ 740409 h 6250127"/>
                <a:gd name="connsiteX160" fmla="*/ 3226627 w 5535001"/>
                <a:gd name="connsiteY160" fmla="*/ 700772 h 6250127"/>
                <a:gd name="connsiteX161" fmla="*/ 2735750 w 5535001"/>
                <a:gd name="connsiteY161" fmla="*/ 614667 h 6250127"/>
                <a:gd name="connsiteX162" fmla="*/ 2673158 w 5535001"/>
                <a:gd name="connsiteY162" fmla="*/ 610412 h 6250127"/>
                <a:gd name="connsiteX163" fmla="*/ 2610119 w 5535001"/>
                <a:gd name="connsiteY163" fmla="*/ 609628 h 6250127"/>
                <a:gd name="connsiteX164" fmla="*/ 2547080 w 5535001"/>
                <a:gd name="connsiteY164" fmla="*/ 608620 h 6250127"/>
                <a:gd name="connsiteX165" fmla="*/ 2516400 w 5535001"/>
                <a:gd name="connsiteY165" fmla="*/ 608844 h 6250127"/>
                <a:gd name="connsiteX166" fmla="*/ 2486280 w 5535001"/>
                <a:gd name="connsiteY166" fmla="*/ 609740 h 6250127"/>
                <a:gd name="connsiteX167" fmla="*/ 2426376 w 5535001"/>
                <a:gd name="connsiteY167" fmla="*/ 613099 h 6250127"/>
                <a:gd name="connsiteX168" fmla="*/ 2366920 w 5535001"/>
                <a:gd name="connsiteY168" fmla="*/ 618474 h 6250127"/>
                <a:gd name="connsiteX169" fmla="*/ 2337248 w 5535001"/>
                <a:gd name="connsiteY169" fmla="*/ 621497 h 6250127"/>
                <a:gd name="connsiteX170" fmla="*/ 2307800 w 5535001"/>
                <a:gd name="connsiteY170" fmla="*/ 625528 h 6250127"/>
                <a:gd name="connsiteX171" fmla="*/ 2278351 w 5535001"/>
                <a:gd name="connsiteY171" fmla="*/ 629559 h 6250127"/>
                <a:gd name="connsiteX172" fmla="*/ 2249127 w 5535001"/>
                <a:gd name="connsiteY172" fmla="*/ 634710 h 6250127"/>
                <a:gd name="connsiteX173" fmla="*/ 1796096 w 5535001"/>
                <a:gd name="connsiteY173" fmla="*/ 781726 h 6250127"/>
                <a:gd name="connsiteX174" fmla="*/ 1370833 w 5535001"/>
                <a:gd name="connsiteY174" fmla="*/ 1048663 h 6250127"/>
                <a:gd name="connsiteX175" fmla="*/ 959790 w 5535001"/>
                <a:gd name="connsiteY175" fmla="*/ 1390844 h 6250127"/>
                <a:gd name="connsiteX176" fmla="*/ 749062 w 5535001"/>
                <a:gd name="connsiteY176" fmla="*/ 1577611 h 6250127"/>
                <a:gd name="connsiteX177" fmla="*/ 524786 w 5535001"/>
                <a:gd name="connsiteY177" fmla="*/ 1763145 h 6250127"/>
                <a:gd name="connsiteX178" fmla="*/ 84071 w 5535001"/>
                <a:gd name="connsiteY178" fmla="*/ 2098496 h 6250127"/>
                <a:gd name="connsiteX179" fmla="*/ 0 w 5535001"/>
                <a:gd name="connsiteY179" fmla="*/ 2168094 h 6250127"/>
                <a:gd name="connsiteX180" fmla="*/ 0 w 5535001"/>
                <a:gd name="connsiteY180" fmla="*/ 1576676 h 6250127"/>
                <a:gd name="connsiteX181" fmla="*/ 174655 w 5535001"/>
                <a:gd name="connsiteY181" fmla="*/ 1387597 h 6250127"/>
                <a:gd name="connsiteX182" fmla="*/ 363661 w 5535001"/>
                <a:gd name="connsiteY182" fmla="*/ 1188626 h 6250127"/>
                <a:gd name="connsiteX183" fmla="*/ 458052 w 5535001"/>
                <a:gd name="connsiteY183" fmla="*/ 1086397 h 6250127"/>
                <a:gd name="connsiteX184" fmla="*/ 557257 w 5535001"/>
                <a:gd name="connsiteY184" fmla="*/ 981593 h 6250127"/>
                <a:gd name="connsiteX185" fmla="*/ 994165 w 5535001"/>
                <a:gd name="connsiteY185" fmla="*/ 578389 h 6250127"/>
                <a:gd name="connsiteX186" fmla="*/ 1520873 w 5535001"/>
                <a:gd name="connsiteY186" fmla="*/ 237215 h 6250127"/>
                <a:gd name="connsiteX187" fmla="*/ 2141748 w 5535001"/>
                <a:gd name="connsiteY187" fmla="*/ 31190 h 6250127"/>
                <a:gd name="connsiteX188" fmla="*/ 2182505 w 5535001"/>
                <a:gd name="connsiteY188" fmla="*/ 24360 h 6250127"/>
                <a:gd name="connsiteX189" fmla="*/ 2223374 w 5535001"/>
                <a:gd name="connsiteY189" fmla="*/ 18873 h 6250127"/>
                <a:gd name="connsiteX190" fmla="*/ 2264355 w 5535001"/>
                <a:gd name="connsiteY190" fmla="*/ 13611 h 6250127"/>
                <a:gd name="connsiteX191" fmla="*/ 2305336 w 5535001"/>
                <a:gd name="connsiteY191" fmla="*/ 9580 h 6250127"/>
                <a:gd name="connsiteX192" fmla="*/ 2387410 w 5535001"/>
                <a:gd name="connsiteY192" fmla="*/ 3645 h 6250127"/>
                <a:gd name="connsiteX193" fmla="*/ 2469373 w 5535001"/>
                <a:gd name="connsiteY193" fmla="*/ 622 h 62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535001" h="6250127">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Freeform: Shape 27">
              <a:extLst>
                <a:ext uri="{FF2B5EF4-FFF2-40B4-BE49-F238E27FC236}">
                  <a16:creationId xmlns:a16="http://schemas.microsoft.com/office/drawing/2014/main" id="{F1E75360-B005-450D-92A5-52D3021498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646908" cy="6130481"/>
            </a:xfrm>
            <a:custGeom>
              <a:avLst/>
              <a:gdLst>
                <a:gd name="connsiteX0" fmla="*/ 2616837 w 5646908"/>
                <a:gd name="connsiteY0" fmla="*/ 0 h 6130481"/>
                <a:gd name="connsiteX1" fmla="*/ 4918721 w 5646908"/>
                <a:gd name="connsiteY1" fmla="*/ 1134258 h 6130481"/>
                <a:gd name="connsiteX2" fmla="*/ 5539036 w 5646908"/>
                <a:gd name="connsiteY2" fmla="*/ 3362353 h 6130481"/>
                <a:gd name="connsiteX3" fmla="*/ 4712024 w 5646908"/>
                <a:gd name="connsiteY3" fmla="*/ 5293280 h 6130481"/>
                <a:gd name="connsiteX4" fmla="*/ 2547864 w 5646908"/>
                <a:gd name="connsiteY4" fmla="*/ 6130481 h 6130481"/>
                <a:gd name="connsiteX5" fmla="*/ 263223 w 5646908"/>
                <a:gd name="connsiteY5" fmla="*/ 5212325 h 6130481"/>
                <a:gd name="connsiteX6" fmla="*/ 49974 w 5646908"/>
                <a:gd name="connsiteY6" fmla="*/ 4985345 h 6130481"/>
                <a:gd name="connsiteX7" fmla="*/ 0 w 5646908"/>
                <a:gd name="connsiteY7" fmla="*/ 4920618 h 6130481"/>
                <a:gd name="connsiteX8" fmla="*/ 0 w 5646908"/>
                <a:gd name="connsiteY8" fmla="*/ 3760303 h 6130481"/>
                <a:gd name="connsiteX9" fmla="*/ 80488 w 5646908"/>
                <a:gd name="connsiteY9" fmla="*/ 3974159 h 6130481"/>
                <a:gd name="connsiteX10" fmla="*/ 664748 w 5646908"/>
                <a:gd name="connsiteY10" fmla="*/ 4813600 h 6130481"/>
                <a:gd name="connsiteX11" fmla="*/ 2548087 w 5646908"/>
                <a:gd name="connsiteY11" fmla="*/ 5570406 h 6130481"/>
                <a:gd name="connsiteX12" fmla="*/ 3536561 w 5646908"/>
                <a:gd name="connsiteY12" fmla="*/ 5407153 h 6130481"/>
                <a:gd name="connsiteX13" fmla="*/ 4308035 w 5646908"/>
                <a:gd name="connsiteY13" fmla="*/ 4897241 h 6130481"/>
                <a:gd name="connsiteX14" fmla="*/ 4569038 w 5646908"/>
                <a:gd name="connsiteY14" fmla="*/ 4564802 h 6130481"/>
                <a:gd name="connsiteX15" fmla="*/ 4699147 w 5646908"/>
                <a:gd name="connsiteY15" fmla="*/ 4149952 h 6130481"/>
                <a:gd name="connsiteX16" fmla="*/ 5003034 w 5646908"/>
                <a:gd name="connsiteY16" fmla="*/ 3168421 h 6130481"/>
                <a:gd name="connsiteX17" fmla="*/ 4994189 w 5646908"/>
                <a:gd name="connsiteY17" fmla="*/ 2321590 h 6130481"/>
                <a:gd name="connsiteX18" fmla="*/ 4487860 w 5646908"/>
                <a:gd name="connsiteY18" fmla="*/ 1501856 h 6130481"/>
                <a:gd name="connsiteX19" fmla="*/ 3640469 w 5646908"/>
                <a:gd name="connsiteY19" fmla="*/ 808425 h 6130481"/>
                <a:gd name="connsiteX20" fmla="*/ 2616837 w 5646908"/>
                <a:gd name="connsiteY20" fmla="*/ 559851 h 6130481"/>
                <a:gd name="connsiteX21" fmla="*/ 1762952 w 5646908"/>
                <a:gd name="connsiteY21" fmla="*/ 812008 h 6130481"/>
                <a:gd name="connsiteX22" fmla="*/ 939635 w 5646908"/>
                <a:gd name="connsiteY22" fmla="*/ 1502976 h 6130481"/>
                <a:gd name="connsiteX23" fmla="*/ 585250 w 5646908"/>
                <a:gd name="connsiteY23" fmla="*/ 1831049 h 6130481"/>
                <a:gd name="connsiteX24" fmla="*/ 40403 w 5646908"/>
                <a:gd name="connsiteY24" fmla="*/ 2389556 h 6130481"/>
                <a:gd name="connsiteX25" fmla="*/ 0 w 5646908"/>
                <a:gd name="connsiteY25" fmla="*/ 2456747 h 6130481"/>
                <a:gd name="connsiteX26" fmla="*/ 0 w 5646908"/>
                <a:gd name="connsiteY26" fmla="*/ 1601114 h 6130481"/>
                <a:gd name="connsiteX27" fmla="*/ 93200 w 5646908"/>
                <a:gd name="connsiteY27" fmla="*/ 1513741 h 6130481"/>
                <a:gd name="connsiteX28" fmla="*/ 535423 w 5646908"/>
                <a:gd name="connsiteY28" fmla="*/ 1107273 h 6130481"/>
                <a:gd name="connsiteX29" fmla="*/ 2616837 w 5646908"/>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46908" h="6130481">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Freeform: Shape 28">
              <a:extLst>
                <a:ext uri="{FF2B5EF4-FFF2-40B4-BE49-F238E27FC236}">
                  <a16:creationId xmlns:a16="http://schemas.microsoft.com/office/drawing/2014/main" id="{B0436CEA-83DB-4E89-8B52-8D9168AD50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517522" cy="6130481"/>
            </a:xfrm>
            <a:custGeom>
              <a:avLst/>
              <a:gdLst>
                <a:gd name="connsiteX0" fmla="*/ 2549095 w 5517522"/>
                <a:gd name="connsiteY0" fmla="*/ 0 h 6130481"/>
                <a:gd name="connsiteX1" fmla="*/ 4804175 w 5517522"/>
                <a:gd name="connsiteY1" fmla="*/ 1134258 h 6130481"/>
                <a:gd name="connsiteX2" fmla="*/ 5411838 w 5517522"/>
                <a:gd name="connsiteY2" fmla="*/ 3362353 h 6130481"/>
                <a:gd name="connsiteX3" fmla="*/ 4601621 w 5517522"/>
                <a:gd name="connsiteY3" fmla="*/ 5293280 h 6130481"/>
                <a:gd name="connsiteX4" fmla="*/ 2481577 w 5517522"/>
                <a:gd name="connsiteY4" fmla="*/ 6130481 h 6130481"/>
                <a:gd name="connsiteX5" fmla="*/ 243517 w 5517522"/>
                <a:gd name="connsiteY5" fmla="*/ 5212325 h 6130481"/>
                <a:gd name="connsiteX6" fmla="*/ 34587 w 5517522"/>
                <a:gd name="connsiteY6" fmla="*/ 4985345 h 6130481"/>
                <a:gd name="connsiteX7" fmla="*/ 0 w 5517522"/>
                <a:gd name="connsiteY7" fmla="*/ 4939620 h 6130481"/>
                <a:gd name="connsiteX8" fmla="*/ 0 w 5517522"/>
                <a:gd name="connsiteY8" fmla="*/ 3335329 h 6130481"/>
                <a:gd name="connsiteX9" fmla="*/ 17141 w 5517522"/>
                <a:gd name="connsiteY9" fmla="*/ 3448738 h 6130481"/>
                <a:gd name="connsiteX10" fmla="*/ 167489 w 5517522"/>
                <a:gd name="connsiteY10" fmla="*/ 3930490 h 6130481"/>
                <a:gd name="connsiteX11" fmla="*/ 715471 w 5517522"/>
                <a:gd name="connsiteY11" fmla="*/ 4734212 h 6130481"/>
                <a:gd name="connsiteX12" fmla="*/ 2481689 w 5517522"/>
                <a:gd name="connsiteY12" fmla="*/ 5458772 h 6130481"/>
                <a:gd name="connsiteX13" fmla="*/ 4126644 w 5517522"/>
                <a:gd name="connsiteY13" fmla="*/ 4818302 h 6130481"/>
                <a:gd name="connsiteX14" fmla="*/ 4360437 w 5517522"/>
                <a:gd name="connsiteY14" fmla="*/ 4516766 h 6130481"/>
                <a:gd name="connsiteX15" fmla="*/ 4480357 w 5517522"/>
                <a:gd name="connsiteY15" fmla="*/ 4122855 h 6130481"/>
                <a:gd name="connsiteX16" fmla="*/ 4781557 w 5517522"/>
                <a:gd name="connsiteY16" fmla="*/ 3129791 h 6130481"/>
                <a:gd name="connsiteX17" fmla="*/ 4771928 w 5517522"/>
                <a:gd name="connsiteY17" fmla="*/ 2357869 h 6130481"/>
                <a:gd name="connsiteX18" fmla="*/ 4297510 w 5517522"/>
                <a:gd name="connsiteY18" fmla="*/ 1575533 h 6130481"/>
                <a:gd name="connsiteX19" fmla="*/ 3498715 w 5517522"/>
                <a:gd name="connsiteY19" fmla="*/ 907071 h 6130481"/>
                <a:gd name="connsiteX20" fmla="*/ 2549095 w 5517522"/>
                <a:gd name="connsiteY20" fmla="*/ 671821 h 6130481"/>
                <a:gd name="connsiteX21" fmla="*/ 985319 w 5517522"/>
                <a:gd name="connsiteY21" fmla="*/ 1582475 h 6130481"/>
                <a:gd name="connsiteX22" fmla="*/ 634628 w 5517522"/>
                <a:gd name="connsiteY22" fmla="*/ 1913907 h 6130481"/>
                <a:gd name="connsiteX23" fmla="*/ 117662 w 5517522"/>
                <a:gd name="connsiteY23" fmla="*/ 2453044 h 6130481"/>
                <a:gd name="connsiteX24" fmla="*/ 2515 w 5517522"/>
                <a:gd name="connsiteY24" fmla="*/ 2685494 h 6130481"/>
                <a:gd name="connsiteX25" fmla="*/ 0 w 5517522"/>
                <a:gd name="connsiteY25" fmla="*/ 2696965 h 6130481"/>
                <a:gd name="connsiteX26" fmla="*/ 0 w 5517522"/>
                <a:gd name="connsiteY26" fmla="*/ 1587383 h 6130481"/>
                <a:gd name="connsiteX27" fmla="*/ 76951 w 5517522"/>
                <a:gd name="connsiteY27" fmla="*/ 1513741 h 6130481"/>
                <a:gd name="connsiteX28" fmla="*/ 510118 w 5517522"/>
                <a:gd name="connsiteY28" fmla="*/ 1107273 h 6130481"/>
                <a:gd name="connsiteX29" fmla="*/ 2549095 w 5517522"/>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522" h="6130481">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Freeform: Shape 29">
              <a:extLst>
                <a:ext uri="{FF2B5EF4-FFF2-40B4-BE49-F238E27FC236}">
                  <a16:creationId xmlns:a16="http://schemas.microsoft.com/office/drawing/2014/main" id="{200AFA37-9373-4E36-8BDE-B16B2486C9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0"/>
              <a:ext cx="5646974" cy="6483075"/>
            </a:xfrm>
            <a:custGeom>
              <a:avLst/>
              <a:gdLst>
                <a:gd name="connsiteX0" fmla="*/ 2405773 w 5646974"/>
                <a:gd name="connsiteY0" fmla="*/ 0 h 6483075"/>
                <a:gd name="connsiteX1" fmla="*/ 5646974 w 5646974"/>
                <a:gd name="connsiteY1" fmla="*/ 3241538 h 6483075"/>
                <a:gd name="connsiteX2" fmla="*/ 2405773 w 5646974"/>
                <a:gd name="connsiteY2" fmla="*/ 6483075 h 6483075"/>
                <a:gd name="connsiteX3" fmla="*/ 113897 w 5646974"/>
                <a:gd name="connsiteY3" fmla="*/ 5533666 h 6483075"/>
                <a:gd name="connsiteX4" fmla="*/ 0 w 5646974"/>
                <a:gd name="connsiteY4" fmla="*/ 5408336 h 6483075"/>
                <a:gd name="connsiteX5" fmla="*/ 0 w 5646974"/>
                <a:gd name="connsiteY5" fmla="*/ 4983659 h 6483075"/>
                <a:gd name="connsiteX6" fmla="*/ 155731 w 5646974"/>
                <a:gd name="connsiteY6" fmla="*/ 5176047 h 6483075"/>
                <a:gd name="connsiteX7" fmla="*/ 1093706 w 5646974"/>
                <a:gd name="connsiteY7" fmla="*/ 5866903 h 6483075"/>
                <a:gd name="connsiteX8" fmla="*/ 1639673 w 5646974"/>
                <a:gd name="connsiteY8" fmla="*/ 6059940 h 6483075"/>
                <a:gd name="connsiteX9" fmla="*/ 1709990 w 5646974"/>
                <a:gd name="connsiteY9" fmla="*/ 6076287 h 6483075"/>
                <a:gd name="connsiteX10" fmla="*/ 1780307 w 5646974"/>
                <a:gd name="connsiteY10" fmla="*/ 6091963 h 6483075"/>
                <a:gd name="connsiteX11" fmla="*/ 1851072 w 5646974"/>
                <a:gd name="connsiteY11" fmla="*/ 6105176 h 6483075"/>
                <a:gd name="connsiteX12" fmla="*/ 1886455 w 5646974"/>
                <a:gd name="connsiteY12" fmla="*/ 6111782 h 6483075"/>
                <a:gd name="connsiteX13" fmla="*/ 1921949 w 5646974"/>
                <a:gd name="connsiteY13" fmla="*/ 6117716 h 6483075"/>
                <a:gd name="connsiteX14" fmla="*/ 2064152 w 5646974"/>
                <a:gd name="connsiteY14" fmla="*/ 6137647 h 6483075"/>
                <a:gd name="connsiteX15" fmla="*/ 2206914 w 5646974"/>
                <a:gd name="connsiteY15" fmla="*/ 6151195 h 6483075"/>
                <a:gd name="connsiteX16" fmla="*/ 2350011 w 5646974"/>
                <a:gd name="connsiteY16" fmla="*/ 6158250 h 6483075"/>
                <a:gd name="connsiteX17" fmla="*/ 2493109 w 5646974"/>
                <a:gd name="connsiteY17" fmla="*/ 6159705 h 6483075"/>
                <a:gd name="connsiteX18" fmla="*/ 2781321 w 5646974"/>
                <a:gd name="connsiteY18" fmla="*/ 6147277 h 6483075"/>
                <a:gd name="connsiteX19" fmla="*/ 3345091 w 5646974"/>
                <a:gd name="connsiteY19" fmla="*/ 6060276 h 6483075"/>
                <a:gd name="connsiteX20" fmla="*/ 3878853 w 5646974"/>
                <a:gd name="connsiteY20" fmla="*/ 5871718 h 6483075"/>
                <a:gd name="connsiteX21" fmla="*/ 4367267 w 5646974"/>
                <a:gd name="connsiteY21" fmla="*/ 5573093 h 6483075"/>
                <a:gd name="connsiteX22" fmla="*/ 4424484 w 5646974"/>
                <a:gd name="connsiteY22" fmla="*/ 5528529 h 6483075"/>
                <a:gd name="connsiteX23" fmla="*/ 4481252 w 5646974"/>
                <a:gd name="connsiteY23" fmla="*/ 5483069 h 6483075"/>
                <a:gd name="connsiteX24" fmla="*/ 4536790 w 5646974"/>
                <a:gd name="connsiteY24" fmla="*/ 5435818 h 6483075"/>
                <a:gd name="connsiteX25" fmla="*/ 4591543 w 5646974"/>
                <a:gd name="connsiteY25" fmla="*/ 5387671 h 6483075"/>
                <a:gd name="connsiteX26" fmla="*/ 4794209 w 5646974"/>
                <a:gd name="connsiteY26" fmla="*/ 5181198 h 6483075"/>
                <a:gd name="connsiteX27" fmla="*/ 4956678 w 5646974"/>
                <a:gd name="connsiteY27" fmla="*/ 4945836 h 6483075"/>
                <a:gd name="connsiteX28" fmla="*/ 4989262 w 5646974"/>
                <a:gd name="connsiteY28" fmla="*/ 4881453 h 6483075"/>
                <a:gd name="connsiteX29" fmla="*/ 5017814 w 5646974"/>
                <a:gd name="connsiteY29" fmla="*/ 4814607 h 6483075"/>
                <a:gd name="connsiteX30" fmla="*/ 5044127 w 5646974"/>
                <a:gd name="connsiteY30" fmla="*/ 4746193 h 6483075"/>
                <a:gd name="connsiteX31" fmla="*/ 5068425 w 5646974"/>
                <a:gd name="connsiteY31" fmla="*/ 4676436 h 6483075"/>
                <a:gd name="connsiteX32" fmla="*/ 5154641 w 5646974"/>
                <a:gd name="connsiteY32" fmla="*/ 4390352 h 6483075"/>
                <a:gd name="connsiteX33" fmla="*/ 5196854 w 5646974"/>
                <a:gd name="connsiteY33" fmla="*/ 4246134 h 6483075"/>
                <a:gd name="connsiteX34" fmla="*/ 5240299 w 5646974"/>
                <a:gd name="connsiteY34" fmla="*/ 4102140 h 6483075"/>
                <a:gd name="connsiteX35" fmla="*/ 5432440 w 5646974"/>
                <a:gd name="connsiteY35" fmla="*/ 3532884 h 6483075"/>
                <a:gd name="connsiteX36" fmla="*/ 5528846 w 5646974"/>
                <a:gd name="connsiteY36" fmla="*/ 2951647 h 6483075"/>
                <a:gd name="connsiteX37" fmla="*/ 5495927 w 5646974"/>
                <a:gd name="connsiteY37" fmla="*/ 2658733 h 6483075"/>
                <a:gd name="connsiteX38" fmla="*/ 5480027 w 5646974"/>
                <a:gd name="connsiteY38" fmla="*/ 2586848 h 6483075"/>
                <a:gd name="connsiteX39" fmla="*/ 5461328 w 5646974"/>
                <a:gd name="connsiteY39" fmla="*/ 2515635 h 6483075"/>
                <a:gd name="connsiteX40" fmla="*/ 5439605 w 5646974"/>
                <a:gd name="connsiteY40" fmla="*/ 2445317 h 6483075"/>
                <a:gd name="connsiteX41" fmla="*/ 5415532 w 5646974"/>
                <a:gd name="connsiteY41" fmla="*/ 2375896 h 6483075"/>
                <a:gd name="connsiteX42" fmla="*/ 5144564 w 5646974"/>
                <a:gd name="connsiteY42" fmla="*/ 1857138 h 6483075"/>
                <a:gd name="connsiteX43" fmla="*/ 4774838 w 5646974"/>
                <a:gd name="connsiteY43" fmla="*/ 1405450 h 6483075"/>
                <a:gd name="connsiteX44" fmla="*/ 4345769 w 5646974"/>
                <a:gd name="connsiteY44" fmla="*/ 1012323 h 6483075"/>
                <a:gd name="connsiteX45" fmla="*/ 4115334 w 5646974"/>
                <a:gd name="connsiteY45" fmla="*/ 841344 h 6483075"/>
                <a:gd name="connsiteX46" fmla="*/ 3874038 w 5646974"/>
                <a:gd name="connsiteY46" fmla="*/ 691528 h 6483075"/>
                <a:gd name="connsiteX47" fmla="*/ 3359535 w 5646974"/>
                <a:gd name="connsiteY47" fmla="*/ 468819 h 6483075"/>
                <a:gd name="connsiteX48" fmla="*/ 2811105 w 5646974"/>
                <a:gd name="connsiteY48" fmla="*/ 366031 h 6483075"/>
                <a:gd name="connsiteX49" fmla="*/ 2741124 w 5646974"/>
                <a:gd name="connsiteY49" fmla="*/ 361440 h 6483075"/>
                <a:gd name="connsiteX50" fmla="*/ 2671030 w 5646974"/>
                <a:gd name="connsiteY50" fmla="*/ 358417 h 6483075"/>
                <a:gd name="connsiteX51" fmla="*/ 2600713 w 5646974"/>
                <a:gd name="connsiteY51" fmla="*/ 357521 h 6483075"/>
                <a:gd name="connsiteX52" fmla="*/ 2531739 w 5646974"/>
                <a:gd name="connsiteY52" fmla="*/ 358529 h 6483075"/>
                <a:gd name="connsiteX53" fmla="*/ 2259988 w 5646974"/>
                <a:gd name="connsiteY53" fmla="*/ 385289 h 6483075"/>
                <a:gd name="connsiteX54" fmla="*/ 1740670 w 5646974"/>
                <a:gd name="connsiteY54" fmla="*/ 553917 h 6483075"/>
                <a:gd name="connsiteX55" fmla="*/ 1264124 w 5646974"/>
                <a:gd name="connsiteY55" fmla="*/ 853549 h 6483075"/>
                <a:gd name="connsiteX56" fmla="*/ 823074 w 5646974"/>
                <a:gd name="connsiteY56" fmla="*/ 1234136 h 6483075"/>
                <a:gd name="connsiteX57" fmla="*/ 715694 w 5646974"/>
                <a:gd name="connsiteY57" fmla="*/ 1336252 h 6483075"/>
                <a:gd name="connsiteX58" fmla="*/ 606859 w 5646974"/>
                <a:gd name="connsiteY58" fmla="*/ 1440945 h 6483075"/>
                <a:gd name="connsiteX59" fmla="*/ 382023 w 5646974"/>
                <a:gd name="connsiteY59" fmla="*/ 1646074 h 6483075"/>
                <a:gd name="connsiteX60" fmla="*/ 158531 w 5646974"/>
                <a:gd name="connsiteY60" fmla="*/ 1843813 h 6483075"/>
                <a:gd name="connsiteX61" fmla="*/ 0 w 5646974"/>
                <a:gd name="connsiteY61" fmla="*/ 1991775 h 6483075"/>
                <a:gd name="connsiteX62" fmla="*/ 0 w 5646974"/>
                <a:gd name="connsiteY62" fmla="*/ 1074740 h 6483075"/>
                <a:gd name="connsiteX63" fmla="*/ 113897 w 5646974"/>
                <a:gd name="connsiteY63" fmla="*/ 949410 h 6483075"/>
                <a:gd name="connsiteX64" fmla="*/ 2405773 w 5646974"/>
                <a:gd name="connsiteY64" fmla="*/ 0 h 648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646974" h="6483075">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 name="Title 1">
            <a:extLst>
              <a:ext uri="{FF2B5EF4-FFF2-40B4-BE49-F238E27FC236}">
                <a16:creationId xmlns:a16="http://schemas.microsoft.com/office/drawing/2014/main" id="{5DA67DA4-3123-1B49-98D0-69C6012F3955}"/>
              </a:ext>
            </a:extLst>
          </p:cNvPr>
          <p:cNvSpPr>
            <a:spLocks noGrp="1"/>
          </p:cNvSpPr>
          <p:nvPr>
            <p:ph type="ctrTitle"/>
          </p:nvPr>
        </p:nvSpPr>
        <p:spPr>
          <a:xfrm>
            <a:off x="892942" y="2260870"/>
            <a:ext cx="3238521" cy="1961222"/>
          </a:xfrm>
        </p:spPr>
        <p:txBody>
          <a:bodyPr anchor="t">
            <a:normAutofit fontScale="90000"/>
          </a:bodyPr>
          <a:lstStyle/>
          <a:p>
            <a:r>
              <a:rPr lang="en-US" sz="6600" b="1" dirty="0">
                <a:solidFill>
                  <a:schemeClr val="accent1">
                    <a:lumMod val="50000"/>
                  </a:schemeClr>
                </a:solidFill>
                <a:latin typeface="Calibri"/>
                <a:cs typeface="Calibri"/>
              </a:rPr>
              <a:t>The Wedding</a:t>
            </a:r>
          </a:p>
        </p:txBody>
      </p:sp>
      <p:sp>
        <p:nvSpPr>
          <p:cNvPr id="3" name="Subtitle 2">
            <a:extLst>
              <a:ext uri="{FF2B5EF4-FFF2-40B4-BE49-F238E27FC236}">
                <a16:creationId xmlns:a16="http://schemas.microsoft.com/office/drawing/2014/main" id="{6A97CDC7-F2D8-E944-A459-2D6EB3CFDC00}"/>
              </a:ext>
            </a:extLst>
          </p:cNvPr>
          <p:cNvSpPr>
            <a:spLocks noGrp="1"/>
          </p:cNvSpPr>
          <p:nvPr>
            <p:ph type="subTitle" idx="1"/>
          </p:nvPr>
        </p:nvSpPr>
        <p:spPr>
          <a:xfrm>
            <a:off x="6385955" y="1237310"/>
            <a:ext cx="4788939" cy="4383379"/>
          </a:xfrm>
        </p:spPr>
        <p:txBody>
          <a:bodyPr vert="horz" lIns="91440" tIns="45720" rIns="91440" bIns="45720" rtlCol="0" anchor="b">
            <a:noAutofit/>
          </a:bodyPr>
          <a:lstStyle/>
          <a:p>
            <a:pPr algn="l"/>
            <a:r>
              <a:rPr lang="en-US" sz="2800" b="1" dirty="0">
                <a:solidFill>
                  <a:schemeClr val="accent1">
                    <a:lumMod val="50000"/>
                  </a:schemeClr>
                </a:solidFill>
              </a:rPr>
              <a:t>Learning Objectives:</a:t>
            </a:r>
          </a:p>
          <a:p>
            <a:pPr algn="l"/>
            <a:endParaRPr lang="en-US" sz="800" b="1" dirty="0">
              <a:solidFill>
                <a:schemeClr val="accent1">
                  <a:lumMod val="50000"/>
                </a:schemeClr>
              </a:solidFill>
            </a:endParaRPr>
          </a:p>
          <a:p>
            <a:pPr marL="457200" indent="-457200" algn="l">
              <a:spcBef>
                <a:spcPts val="0"/>
              </a:spcBef>
              <a:buFont typeface="Arial" panose="020B0604020202020204" pitchFamily="34" charset="0"/>
              <a:buChar char="•"/>
            </a:pPr>
            <a:r>
              <a:rPr lang="en-US" sz="2800" dirty="0">
                <a:solidFill>
                  <a:schemeClr val="accent1">
                    <a:lumMod val="50000"/>
                  </a:schemeClr>
                </a:solidFill>
              </a:rPr>
              <a:t>Know what the purpose of Catholic marriage is.</a:t>
            </a:r>
          </a:p>
          <a:p>
            <a:pPr marL="457200" indent="-457200" algn="l">
              <a:spcBef>
                <a:spcPts val="0"/>
              </a:spcBef>
              <a:buFont typeface="Arial" panose="020B0604020202020204" pitchFamily="34" charset="0"/>
              <a:buChar char="•"/>
            </a:pPr>
            <a:r>
              <a:rPr lang="en-US" sz="2800" dirty="0">
                <a:solidFill>
                  <a:schemeClr val="accent1">
                    <a:lumMod val="50000"/>
                  </a:schemeClr>
                </a:solidFill>
              </a:rPr>
              <a:t>Understand what happens and the symbolism within the Rite of Marriage. </a:t>
            </a:r>
          </a:p>
          <a:p>
            <a:pPr marL="457200" indent="-457200" algn="l">
              <a:spcBef>
                <a:spcPts val="0"/>
              </a:spcBef>
              <a:buFont typeface="Arial" panose="020B0604020202020204" pitchFamily="34" charset="0"/>
              <a:buChar char="•"/>
            </a:pPr>
            <a:r>
              <a:rPr lang="en-US" sz="2800" dirty="0" err="1">
                <a:solidFill>
                  <a:schemeClr val="accent1">
                    <a:lumMod val="50000"/>
                  </a:schemeClr>
                </a:solidFill>
              </a:rPr>
              <a:t>Analyse</a:t>
            </a:r>
            <a:r>
              <a:rPr lang="en-US" sz="2800" dirty="0">
                <a:solidFill>
                  <a:schemeClr val="accent1">
                    <a:lumMod val="50000"/>
                  </a:schemeClr>
                </a:solidFill>
              </a:rPr>
              <a:t> the importance of a Catholic wedding.</a:t>
            </a:r>
          </a:p>
          <a:p>
            <a:pPr algn="l"/>
            <a:endParaRPr lang="en-US" sz="2800" b="1" dirty="0">
              <a:solidFill>
                <a:schemeClr val="accent1">
                  <a:lumMod val="50000"/>
                </a:schemeClr>
              </a:solidFill>
              <a:cs typeface="Calibri"/>
            </a:endParaRPr>
          </a:p>
        </p:txBody>
      </p:sp>
      <p:sp>
        <p:nvSpPr>
          <p:cNvPr id="15" name="Footer Placeholder 14">
            <a:extLst>
              <a:ext uri="{FF2B5EF4-FFF2-40B4-BE49-F238E27FC236}">
                <a16:creationId xmlns:a16="http://schemas.microsoft.com/office/drawing/2014/main" id="{2527C0C2-8474-294F-857A-1622546CF982}"/>
              </a:ext>
            </a:extLst>
          </p:cNvPr>
          <p:cNvSpPr>
            <a:spLocks noGrp="1"/>
          </p:cNvSpPr>
          <p:nvPr>
            <p:ph type="ftr" sz="quarter" idx="11"/>
          </p:nvPr>
        </p:nvSpPr>
        <p:spPr>
          <a:xfrm>
            <a:off x="4038600" y="6356350"/>
            <a:ext cx="4114800" cy="365125"/>
          </a:xfrm>
        </p:spPr>
        <p:txBody>
          <a:bodyP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#Made4Love</a:t>
            </a:r>
          </a:p>
        </p:txBody>
      </p:sp>
    </p:spTree>
    <p:extLst>
      <p:ext uri="{BB962C8B-B14F-4D97-AF65-F5344CB8AC3E}">
        <p14:creationId xmlns:p14="http://schemas.microsoft.com/office/powerpoint/2010/main" val="3251457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22">
            <a:extLst>
              <a:ext uri="{FF2B5EF4-FFF2-40B4-BE49-F238E27FC236}">
                <a16:creationId xmlns:a16="http://schemas.microsoft.com/office/drawing/2014/main" id="{FD9CAA70-FC24-4DA9-9035-DD65DE90D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24">
            <a:extLst>
              <a:ext uri="{FF2B5EF4-FFF2-40B4-BE49-F238E27FC236}">
                <a16:creationId xmlns:a16="http://schemas.microsoft.com/office/drawing/2014/main" id="{7D8889D6-46FE-4175-812C-8BEED2FF4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4" name="Group 26">
            <a:extLst>
              <a:ext uri="{FF2B5EF4-FFF2-40B4-BE49-F238E27FC236}">
                <a16:creationId xmlns:a16="http://schemas.microsoft.com/office/drawing/2014/main" id="{7ACCA88C-8741-4EAC-B3FE-0CFC0BA02DF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3832880" cy="2876136"/>
            <a:chOff x="-305" y="-1"/>
            <a:chExt cx="3832880" cy="2876136"/>
          </a:xfrm>
        </p:grpSpPr>
        <p:sp>
          <p:nvSpPr>
            <p:cNvPr id="28" name="Freeform: Shape 27">
              <a:extLst>
                <a:ext uri="{FF2B5EF4-FFF2-40B4-BE49-F238E27FC236}">
                  <a16:creationId xmlns:a16="http://schemas.microsoft.com/office/drawing/2014/main" id="{F0349FD5-909D-4E8A-B7B0-0D268C82B9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Freeform: Shape 28">
              <a:extLst>
                <a:ext uri="{FF2B5EF4-FFF2-40B4-BE49-F238E27FC236}">
                  <a16:creationId xmlns:a16="http://schemas.microsoft.com/office/drawing/2014/main" id="{DD260D80-8FAD-46AF-B161-6BDFA50F49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Freeform: Shape 29">
              <a:extLst>
                <a:ext uri="{FF2B5EF4-FFF2-40B4-BE49-F238E27FC236}">
                  <a16:creationId xmlns:a16="http://schemas.microsoft.com/office/drawing/2014/main" id="{82E4BAD0-C518-46E3-A120-C996C8ED53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81922341-7D82-4C50-8F3A-01EA7B225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5" name="Footer Placeholder 14">
            <a:extLst>
              <a:ext uri="{FF2B5EF4-FFF2-40B4-BE49-F238E27FC236}">
                <a16:creationId xmlns:a16="http://schemas.microsoft.com/office/drawing/2014/main" id="{2527C0C2-8474-294F-857A-1622546CF98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#Made4Love</a:t>
            </a:r>
          </a:p>
        </p:txBody>
      </p:sp>
      <p:sp>
        <p:nvSpPr>
          <p:cNvPr id="32" name="TextBox 31">
            <a:extLst>
              <a:ext uri="{FF2B5EF4-FFF2-40B4-BE49-F238E27FC236}">
                <a16:creationId xmlns:a16="http://schemas.microsoft.com/office/drawing/2014/main" id="{13FD77C6-E608-46E5-B03B-52EF8DA1C08D}"/>
              </a:ext>
            </a:extLst>
          </p:cNvPr>
          <p:cNvSpPr txBox="1"/>
          <p:nvPr/>
        </p:nvSpPr>
        <p:spPr>
          <a:xfrm>
            <a:off x="225468" y="1008346"/>
            <a:ext cx="293109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70AD47">
                    <a:lumMod val="50000"/>
                  </a:srgbClr>
                </a:solidFill>
                <a:effectLst/>
                <a:uLnTx/>
                <a:uFillTx/>
                <a:latin typeface="Calibri" panose="020F0502020204030204"/>
                <a:ea typeface="+mn-ea"/>
                <a:cs typeface="+mn-cs"/>
              </a:rPr>
              <a:t>Think-Pair-Share</a:t>
            </a:r>
            <a:r>
              <a:rPr kumimoji="0" lang="en-US" sz="2400" b="1" i="0" u="none" strike="noStrike" kern="1200" cap="none" spc="0" normalizeH="0" baseline="0" noProof="0">
                <a:ln>
                  <a:noFill/>
                </a:ln>
                <a:solidFill>
                  <a:srgbClr val="70AD47">
                    <a:lumMod val="50000"/>
                  </a:srgbClr>
                </a:solidFill>
                <a:effectLst/>
                <a:uLnTx/>
                <a:uFillTx/>
                <a:latin typeface="Calibri" panose="020F0502020204030204"/>
                <a:ea typeface="+mn-ea"/>
                <a:cs typeface="Calibri"/>
              </a:rPr>
              <a:t>​</a:t>
            </a:r>
          </a:p>
        </p:txBody>
      </p:sp>
      <p:sp>
        <p:nvSpPr>
          <p:cNvPr id="33" name="TextBox 32">
            <a:extLst>
              <a:ext uri="{FF2B5EF4-FFF2-40B4-BE49-F238E27FC236}">
                <a16:creationId xmlns:a16="http://schemas.microsoft.com/office/drawing/2014/main" id="{CAAA34E2-5C1F-4AC7-A45F-60FD8F1A4D1F}"/>
              </a:ext>
            </a:extLst>
          </p:cNvPr>
          <p:cNvSpPr txBox="1"/>
          <p:nvPr/>
        </p:nvSpPr>
        <p:spPr>
          <a:xfrm>
            <a:off x="225469" y="110648"/>
            <a:ext cx="2722322"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a:ln>
                  <a:noFill/>
                </a:ln>
                <a:solidFill>
                  <a:srgbClr val="4472C4">
                    <a:lumMod val="50000"/>
                  </a:srgbClr>
                </a:solidFill>
                <a:effectLst/>
                <a:uLnTx/>
                <a:uFillTx/>
                <a:latin typeface="Calibri" panose="020F0502020204030204"/>
                <a:ea typeface="+mn-ea"/>
                <a:cs typeface="+mn-cs"/>
              </a:rPr>
              <a:t>Starter</a:t>
            </a:r>
            <a:r>
              <a:rPr kumimoji="0" lang="en-US" sz="6000" b="1" i="0" u="none" strike="noStrike" kern="1200" cap="none" spc="0" normalizeH="0" baseline="0" noProof="0">
                <a:ln>
                  <a:noFill/>
                </a:ln>
                <a:solidFill>
                  <a:srgbClr val="4472C4">
                    <a:lumMod val="50000"/>
                  </a:srgbClr>
                </a:solidFill>
                <a:effectLst/>
                <a:uLnTx/>
                <a:uFillTx/>
                <a:latin typeface="Calibri" panose="020F0502020204030204"/>
                <a:ea typeface="+mn-ea"/>
                <a:cs typeface="Calibri"/>
              </a:rPr>
              <a:t>​</a:t>
            </a:r>
          </a:p>
        </p:txBody>
      </p:sp>
      <p:sp>
        <p:nvSpPr>
          <p:cNvPr id="19" name="Rectangle 18">
            <a:extLst>
              <a:ext uri="{FF2B5EF4-FFF2-40B4-BE49-F238E27FC236}">
                <a16:creationId xmlns:a16="http://schemas.microsoft.com/office/drawing/2014/main" id="{43D9C166-4A74-467F-882A-8619E76EA941}"/>
              </a:ext>
            </a:extLst>
          </p:cNvPr>
          <p:cNvSpPr/>
          <p:nvPr/>
        </p:nvSpPr>
        <p:spPr>
          <a:xfrm>
            <a:off x="4882401" y="458241"/>
            <a:ext cx="6705600" cy="5509200"/>
          </a:xfrm>
          <a:prstGeom prst="rect">
            <a:avLst/>
          </a:prstGeom>
          <a:ln>
            <a:solidFill>
              <a:schemeClr val="tx1"/>
            </a:solidFill>
          </a:ln>
        </p:spPr>
        <p:txBody>
          <a:bodyPr wrap="square">
            <a:spAutoFit/>
          </a:bodyPr>
          <a:lstStyle/>
          <a:p>
            <a:pPr algn="just"/>
            <a:r>
              <a:rPr lang="en-GB" sz="2800" b="0" dirty="0">
                <a:solidFill>
                  <a:srgbClr val="323132"/>
                </a:solidFill>
                <a:effectLst/>
                <a:latin typeface="Calibri" panose="020F0502020204030204" pitchFamily="34" charset="0"/>
                <a:cs typeface="Calibri" panose="020F0502020204030204" pitchFamily="34" charset="0"/>
              </a:rPr>
              <a:t>“Marriage rates remain at historical lows despite a small increase in the number of people who got married in 2016. Most couples are preferring to do so with a civil ceremony and for the first time ever, less than a quarter of everyone who married had a religious ceremony. Meanwhile, the age at which people are marrying continues to hit new highs as more and more over 50s get married.”</a:t>
            </a:r>
          </a:p>
          <a:p>
            <a:endParaRPr lang="en-GB" sz="2400" b="0" dirty="0">
              <a:solidFill>
                <a:srgbClr val="323132"/>
              </a:solidFill>
              <a:effectLst/>
              <a:latin typeface="Calibri" panose="020F0502020204030204" pitchFamily="34" charset="0"/>
              <a:cs typeface="Calibri" panose="020F0502020204030204" pitchFamily="34" charset="0"/>
            </a:endParaRPr>
          </a:p>
          <a:p>
            <a:r>
              <a:rPr lang="en-GB" sz="2000" b="0" dirty="0">
                <a:solidFill>
                  <a:srgbClr val="323132"/>
                </a:solidFill>
                <a:effectLst/>
                <a:latin typeface="Calibri" panose="020F0502020204030204" pitchFamily="34" charset="0"/>
                <a:cs typeface="Calibri" panose="020F0502020204030204" pitchFamily="34" charset="0"/>
              </a:rPr>
              <a:t>Kanak Ghosh, Vital Statistics Outputs Branch, Office for National Statistics, 28/03/19</a:t>
            </a:r>
          </a:p>
        </p:txBody>
      </p:sp>
      <p:sp>
        <p:nvSpPr>
          <p:cNvPr id="20" name="TextBox 19">
            <a:extLst>
              <a:ext uri="{FF2B5EF4-FFF2-40B4-BE49-F238E27FC236}">
                <a16:creationId xmlns:a16="http://schemas.microsoft.com/office/drawing/2014/main" id="{1CB10F53-11A1-4DF3-BB54-417CAD402B28}"/>
              </a:ext>
            </a:extLst>
          </p:cNvPr>
          <p:cNvSpPr txBox="1"/>
          <p:nvPr/>
        </p:nvSpPr>
        <p:spPr>
          <a:xfrm>
            <a:off x="321467" y="3212841"/>
            <a:ext cx="4114800" cy="2677656"/>
          </a:xfrm>
          <a:prstGeom prst="rect">
            <a:avLst/>
          </a:prstGeom>
          <a:noFill/>
          <a:ln>
            <a:solidFill>
              <a:schemeClr val="bg1"/>
            </a:solidFill>
          </a:ln>
        </p:spPr>
        <p:txBody>
          <a:bodyPr wrap="square" rtlCol="0">
            <a:spAutoFit/>
          </a:bodyPr>
          <a:lstStyle/>
          <a:p>
            <a:pPr marL="514350" indent="-514350">
              <a:buAutoNum type="arabicPeriod"/>
            </a:pPr>
            <a:r>
              <a:rPr lang="en-US" sz="2800" dirty="0">
                <a:solidFill>
                  <a:schemeClr val="accent1">
                    <a:lumMod val="50000"/>
                  </a:schemeClr>
                </a:solidFill>
              </a:rPr>
              <a:t>What are the key</a:t>
            </a:r>
          </a:p>
          <a:p>
            <a:r>
              <a:rPr lang="en-US" sz="2800" dirty="0">
                <a:solidFill>
                  <a:schemeClr val="accent1">
                    <a:lumMod val="50000"/>
                  </a:schemeClr>
                </a:solidFill>
              </a:rPr>
              <a:t>points from the statistics?</a:t>
            </a:r>
          </a:p>
          <a:p>
            <a:r>
              <a:rPr lang="en-US" sz="2800" dirty="0">
                <a:solidFill>
                  <a:schemeClr val="accent1">
                    <a:lumMod val="50000"/>
                  </a:schemeClr>
                </a:solidFill>
              </a:rPr>
              <a:t> </a:t>
            </a:r>
          </a:p>
          <a:p>
            <a:r>
              <a:rPr lang="en-US" sz="2800" dirty="0">
                <a:solidFill>
                  <a:schemeClr val="accent1">
                    <a:lumMod val="50000"/>
                  </a:schemeClr>
                </a:solidFill>
              </a:rPr>
              <a:t>2.  Think-pair-share some       of the reasons behind the findings</a:t>
            </a:r>
            <a:r>
              <a:rPr lang="en-US" dirty="0">
                <a:solidFill>
                  <a:schemeClr val="accent1">
                    <a:lumMod val="50000"/>
                  </a:schemeClr>
                </a:solidFill>
              </a:rPr>
              <a:t>.</a:t>
            </a:r>
          </a:p>
        </p:txBody>
      </p:sp>
      <p:pic>
        <p:nvPicPr>
          <p:cNvPr id="29" name="Picture 28">
            <a:extLst>
              <a:ext uri="{FF2B5EF4-FFF2-40B4-BE49-F238E27FC236}">
                <a16:creationId xmlns:a16="http://schemas.microsoft.com/office/drawing/2014/main" id="{CBF4D717-54E8-45E3-9AD5-6750F66C668A}"/>
              </a:ext>
            </a:extLst>
          </p:cNvPr>
          <p:cNvPicPr>
            <a:picLocks noChangeAspect="1"/>
          </p:cNvPicPr>
          <p:nvPr/>
        </p:nvPicPr>
        <p:blipFill>
          <a:blip r:embed="rId3"/>
          <a:stretch>
            <a:fillRect/>
          </a:stretch>
        </p:blipFill>
        <p:spPr>
          <a:xfrm>
            <a:off x="8425701" y="4363433"/>
            <a:ext cx="3162300" cy="762000"/>
          </a:xfrm>
          <a:prstGeom prst="rect">
            <a:avLst/>
          </a:prstGeom>
        </p:spPr>
      </p:pic>
    </p:spTree>
    <p:extLst>
      <p:ext uri="{BB962C8B-B14F-4D97-AF65-F5344CB8AC3E}">
        <p14:creationId xmlns:p14="http://schemas.microsoft.com/office/powerpoint/2010/main" val="996312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22">
            <a:extLst>
              <a:ext uri="{FF2B5EF4-FFF2-40B4-BE49-F238E27FC236}">
                <a16:creationId xmlns:a16="http://schemas.microsoft.com/office/drawing/2014/main" id="{FD9CAA70-FC24-4DA9-9035-DD65DE90D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24">
            <a:extLst>
              <a:ext uri="{FF2B5EF4-FFF2-40B4-BE49-F238E27FC236}">
                <a16:creationId xmlns:a16="http://schemas.microsoft.com/office/drawing/2014/main" id="{7D8889D6-46FE-4175-812C-8BEED2FF4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4" name="Group 26">
            <a:extLst>
              <a:ext uri="{FF2B5EF4-FFF2-40B4-BE49-F238E27FC236}">
                <a16:creationId xmlns:a16="http://schemas.microsoft.com/office/drawing/2014/main" id="{7ACCA88C-8741-4EAC-B3FE-0CFC0BA02DF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3832880" cy="2876136"/>
            <a:chOff x="-305" y="-1"/>
            <a:chExt cx="3832880" cy="2876136"/>
          </a:xfrm>
        </p:grpSpPr>
        <p:sp>
          <p:nvSpPr>
            <p:cNvPr id="28" name="Freeform: Shape 27">
              <a:extLst>
                <a:ext uri="{FF2B5EF4-FFF2-40B4-BE49-F238E27FC236}">
                  <a16:creationId xmlns:a16="http://schemas.microsoft.com/office/drawing/2014/main" id="{F0349FD5-909D-4E8A-B7B0-0D268C82B9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Freeform: Shape 28">
              <a:extLst>
                <a:ext uri="{FF2B5EF4-FFF2-40B4-BE49-F238E27FC236}">
                  <a16:creationId xmlns:a16="http://schemas.microsoft.com/office/drawing/2014/main" id="{DD260D80-8FAD-46AF-B161-6BDFA50F49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Freeform: Shape 29">
              <a:extLst>
                <a:ext uri="{FF2B5EF4-FFF2-40B4-BE49-F238E27FC236}">
                  <a16:creationId xmlns:a16="http://schemas.microsoft.com/office/drawing/2014/main" id="{82E4BAD0-C518-46E3-A120-C996C8ED53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81922341-7D82-4C50-8F3A-01EA7B225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5" name="Footer Placeholder 14">
            <a:extLst>
              <a:ext uri="{FF2B5EF4-FFF2-40B4-BE49-F238E27FC236}">
                <a16:creationId xmlns:a16="http://schemas.microsoft.com/office/drawing/2014/main" id="{2527C0C2-8474-294F-857A-1622546CF98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#Made4Love</a:t>
            </a:r>
          </a:p>
        </p:txBody>
      </p:sp>
      <p:sp>
        <p:nvSpPr>
          <p:cNvPr id="32" name="TextBox 31">
            <a:extLst>
              <a:ext uri="{FF2B5EF4-FFF2-40B4-BE49-F238E27FC236}">
                <a16:creationId xmlns:a16="http://schemas.microsoft.com/office/drawing/2014/main" id="{13FD77C6-E608-46E5-B03B-52EF8DA1C08D}"/>
              </a:ext>
            </a:extLst>
          </p:cNvPr>
          <p:cNvSpPr txBox="1"/>
          <p:nvPr/>
        </p:nvSpPr>
        <p:spPr>
          <a:xfrm>
            <a:off x="225468" y="978267"/>
            <a:ext cx="1878326"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a:ln>
                <a:noFill/>
              </a:ln>
              <a:solidFill>
                <a:srgbClr val="70AD47">
                  <a:lumMod val="50000"/>
                </a:srgbClr>
              </a:solidFill>
              <a:effectLst/>
              <a:uLnTx/>
              <a:uFillTx/>
              <a:latin typeface="Calibri" panose="020F0502020204030204"/>
              <a:ea typeface="+mn-ea"/>
              <a:cs typeface="Calibri"/>
            </a:endParaRPr>
          </a:p>
        </p:txBody>
      </p:sp>
      <p:sp>
        <p:nvSpPr>
          <p:cNvPr id="33" name="TextBox 32">
            <a:extLst>
              <a:ext uri="{FF2B5EF4-FFF2-40B4-BE49-F238E27FC236}">
                <a16:creationId xmlns:a16="http://schemas.microsoft.com/office/drawing/2014/main" id="{CAAA34E2-5C1F-4AC7-A45F-60FD8F1A4D1F}"/>
              </a:ext>
            </a:extLst>
          </p:cNvPr>
          <p:cNvSpPr txBox="1"/>
          <p:nvPr/>
        </p:nvSpPr>
        <p:spPr>
          <a:xfrm>
            <a:off x="119850" y="190995"/>
            <a:ext cx="3202486"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srgbClr val="4472C4">
                    <a:lumMod val="50000"/>
                  </a:srgbClr>
                </a:solidFill>
                <a:effectLst/>
                <a:uLnTx/>
                <a:uFillTx/>
                <a:latin typeface="Calibri" panose="020F0502020204030204"/>
                <a:ea typeface="+mn-ea"/>
                <a:cs typeface="Calibri"/>
              </a:rPr>
              <a:t>Scripture​</a:t>
            </a:r>
          </a:p>
        </p:txBody>
      </p:sp>
      <p:sp>
        <p:nvSpPr>
          <p:cNvPr id="2" name="Rectangle 1">
            <a:extLst>
              <a:ext uri="{FF2B5EF4-FFF2-40B4-BE49-F238E27FC236}">
                <a16:creationId xmlns:a16="http://schemas.microsoft.com/office/drawing/2014/main" id="{DC370AF1-FEE8-4E02-9618-22AC9B175271}"/>
              </a:ext>
            </a:extLst>
          </p:cNvPr>
          <p:cNvSpPr/>
          <p:nvPr/>
        </p:nvSpPr>
        <p:spPr>
          <a:xfrm>
            <a:off x="4201301" y="652660"/>
            <a:ext cx="7482839" cy="3108543"/>
          </a:xfrm>
          <a:prstGeom prst="rect">
            <a:avLst/>
          </a:prstGeom>
          <a:ln>
            <a:noFill/>
          </a:ln>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chemeClr val="accent1">
                    <a:lumMod val="50000"/>
                  </a:schemeClr>
                </a:solidFill>
                <a:effectLst/>
                <a:uLnTx/>
                <a:uFillTx/>
                <a:latin typeface="Calibri" panose="020F0502020204030204"/>
                <a:ea typeface="+mn-lt"/>
                <a:cs typeface="Calibri" panose="020F0502020204030204"/>
              </a:rPr>
              <a:t>Read the following Bible passages: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chemeClr val="accent1">
                  <a:lumMod val="50000"/>
                </a:schemeClr>
              </a:solidFill>
              <a:effectLst/>
              <a:uLnTx/>
              <a:uFillTx/>
              <a:latin typeface="Calibri" panose="020F0502020204030204"/>
              <a:ea typeface="+mn-lt"/>
              <a:cs typeface="Calibri" panose="020F0502020204030204"/>
            </a:endParaRPr>
          </a:p>
          <a:p>
            <a:pPr marR="0" lvl="0" algn="l" defTabSz="914400" rtl="0" eaLnBrk="1" fontAlgn="auto" latinLnBrk="0" hangingPunct="1">
              <a:lnSpc>
                <a:spcPct val="100000"/>
              </a:lnSpc>
              <a:spcBef>
                <a:spcPts val="0"/>
              </a:spcBef>
              <a:spcAft>
                <a:spcPts val="0"/>
              </a:spcAft>
              <a:buClrTx/>
              <a:buSzTx/>
              <a:tabLst/>
              <a:defRPr/>
            </a:pPr>
            <a:r>
              <a:rPr kumimoji="0" lang="en-US" sz="2800" b="0" i="0" u="none" strike="noStrike" kern="1200" cap="none" spc="0" normalizeH="0" baseline="0" noProof="0" dirty="0">
                <a:ln>
                  <a:noFill/>
                </a:ln>
                <a:solidFill>
                  <a:schemeClr val="accent1">
                    <a:lumMod val="50000"/>
                  </a:schemeClr>
                </a:solidFill>
                <a:effectLst/>
                <a:uLnTx/>
                <a:uFillTx/>
                <a:latin typeface="Calibri" panose="020F0502020204030204"/>
                <a:ea typeface="+mn-lt"/>
                <a:cs typeface="Calibri" panose="020F0502020204030204"/>
              </a:rPr>
              <a:t>- Genesis 1:27-28		- </a:t>
            </a:r>
            <a:r>
              <a:rPr lang="en-US" sz="2800" dirty="0">
                <a:solidFill>
                  <a:schemeClr val="accent1">
                    <a:lumMod val="50000"/>
                  </a:schemeClr>
                </a:solidFill>
                <a:latin typeface="Calibri" panose="020F0502020204030204"/>
                <a:ea typeface="+mn-lt"/>
                <a:cs typeface="Calibri" panose="020F0502020204030204"/>
              </a:rPr>
              <a:t>Genesis 2:24</a:t>
            </a:r>
          </a:p>
          <a:p>
            <a:pPr marR="0" lvl="0" algn="l" defTabSz="914400" rtl="0" eaLnBrk="1" fontAlgn="auto" latinLnBrk="0" hangingPunct="1">
              <a:lnSpc>
                <a:spcPct val="100000"/>
              </a:lnSpc>
              <a:spcBef>
                <a:spcPts val="0"/>
              </a:spcBef>
              <a:spcAft>
                <a:spcPts val="0"/>
              </a:spcAft>
              <a:buClrTx/>
              <a:buSzTx/>
              <a:tabLst/>
              <a:defRPr/>
            </a:pPr>
            <a:r>
              <a:rPr kumimoji="0" lang="en-US" sz="2800" b="0" i="0" u="none" strike="noStrike" kern="1200" cap="none" spc="0" normalizeH="0" baseline="0" noProof="0" dirty="0">
                <a:ln>
                  <a:noFill/>
                </a:ln>
                <a:solidFill>
                  <a:schemeClr val="accent1">
                    <a:lumMod val="50000"/>
                  </a:schemeClr>
                </a:solidFill>
                <a:effectLst/>
                <a:uLnTx/>
                <a:uFillTx/>
                <a:latin typeface="Calibri" panose="020F0502020204030204"/>
                <a:ea typeface="+mn-lt"/>
                <a:cs typeface="Calibri" panose="020F0502020204030204"/>
              </a:rPr>
              <a:t>- Proverbs: 18:22</a:t>
            </a:r>
            <a:r>
              <a:rPr lang="en-US" sz="2800" dirty="0">
                <a:solidFill>
                  <a:schemeClr val="accent1">
                    <a:lumMod val="50000"/>
                  </a:schemeClr>
                </a:solidFill>
                <a:latin typeface="Calibri" panose="020F0502020204030204"/>
                <a:ea typeface="+mn-lt"/>
                <a:cs typeface="Calibri" panose="020F0502020204030204"/>
              </a:rPr>
              <a:t>    	- Deuteronomy 24:5</a:t>
            </a:r>
          </a:p>
          <a:p>
            <a:pPr marR="0" lvl="0" algn="l" defTabSz="914400" rtl="0" eaLnBrk="1" fontAlgn="auto" latinLnBrk="0" hangingPunct="1">
              <a:lnSpc>
                <a:spcPct val="100000"/>
              </a:lnSpc>
              <a:spcBef>
                <a:spcPts val="0"/>
              </a:spcBef>
              <a:spcAft>
                <a:spcPts val="0"/>
              </a:spcAft>
              <a:buClrTx/>
              <a:buSzTx/>
              <a:tabLst/>
              <a:defRPr/>
            </a:pPr>
            <a:r>
              <a:rPr kumimoji="0" lang="en-US" sz="2800" b="0" i="0" u="none" strike="noStrike" kern="1200" cap="none" spc="0" normalizeH="0" baseline="0" noProof="0" dirty="0">
                <a:ln>
                  <a:noFill/>
                </a:ln>
                <a:solidFill>
                  <a:schemeClr val="accent1">
                    <a:lumMod val="50000"/>
                  </a:schemeClr>
                </a:solidFill>
                <a:effectLst/>
                <a:uLnTx/>
                <a:uFillTx/>
                <a:latin typeface="Calibri" panose="020F0502020204030204"/>
                <a:ea typeface="+mn-lt"/>
                <a:cs typeface="Calibri" panose="020F0502020204030204"/>
              </a:rPr>
              <a:t>- Matthew 19:6</a:t>
            </a:r>
            <a:r>
              <a:rPr lang="en-US" sz="2800" dirty="0">
                <a:solidFill>
                  <a:schemeClr val="accent1">
                    <a:lumMod val="50000"/>
                  </a:schemeClr>
                </a:solidFill>
                <a:latin typeface="Calibri" panose="020F0502020204030204"/>
                <a:ea typeface="+mn-lt"/>
                <a:cs typeface="Calibri" panose="020F0502020204030204"/>
              </a:rPr>
              <a:t>		- Ephesians 4:2-3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solidFill>
                  <a:schemeClr val="accent1">
                    <a:lumMod val="50000"/>
                  </a:schemeClr>
                </a:solidFill>
                <a:latin typeface="Calibri" panose="020F0502020204030204"/>
                <a:ea typeface="+mn-lt"/>
                <a:cs typeface="Calibri" panose="020F0502020204030204"/>
              </a:rPr>
              <a:t>- Ephesians 5:25		- </a:t>
            </a:r>
            <a:r>
              <a:rPr kumimoji="0" lang="en-US" sz="2800" b="0" i="0" u="none" strike="noStrike" kern="1200" cap="none" spc="0" normalizeH="0" baseline="0" noProof="0" dirty="0">
                <a:ln>
                  <a:noFill/>
                </a:ln>
                <a:solidFill>
                  <a:schemeClr val="accent1">
                    <a:lumMod val="50000"/>
                  </a:schemeClr>
                </a:solidFill>
                <a:effectLst/>
                <a:uLnTx/>
                <a:uFillTx/>
                <a:latin typeface="Calibri" panose="020F0502020204030204"/>
                <a:ea typeface="+mn-lt"/>
                <a:cs typeface="Calibri" panose="020F0502020204030204"/>
              </a:rPr>
              <a:t>1 John 4:7</a:t>
            </a:r>
          </a:p>
          <a:p>
            <a:pPr marR="0" lvl="0" algn="l" defTabSz="914400" rtl="0" eaLnBrk="1" fontAlgn="auto" latinLnBrk="0" hangingPunct="1">
              <a:lnSpc>
                <a:spcPct val="100000"/>
              </a:lnSpc>
              <a:spcBef>
                <a:spcPts val="0"/>
              </a:spcBef>
              <a:spcAft>
                <a:spcPts val="0"/>
              </a:spcAft>
              <a:buClrTx/>
              <a:buSzTx/>
              <a:tabLst/>
              <a:defRPr/>
            </a:pPr>
            <a:r>
              <a:rPr lang="en-US" sz="2800" dirty="0">
                <a:solidFill>
                  <a:schemeClr val="accent1">
                    <a:lumMod val="50000"/>
                  </a:schemeClr>
                </a:solidFill>
                <a:latin typeface="Calibri" panose="020F0502020204030204"/>
                <a:ea typeface="+mn-lt"/>
                <a:cs typeface="Calibri" panose="020F0502020204030204"/>
              </a:rPr>
              <a:t>- 1 Corinthians 13:13</a:t>
            </a:r>
          </a:p>
        </p:txBody>
      </p:sp>
      <p:sp>
        <p:nvSpPr>
          <p:cNvPr id="4" name="TextBox 3">
            <a:extLst>
              <a:ext uri="{FF2B5EF4-FFF2-40B4-BE49-F238E27FC236}">
                <a16:creationId xmlns:a16="http://schemas.microsoft.com/office/drawing/2014/main" id="{47911E9A-0E1B-4E73-92DC-EE6E48851334}"/>
              </a:ext>
            </a:extLst>
          </p:cNvPr>
          <p:cNvSpPr txBox="1"/>
          <p:nvPr/>
        </p:nvSpPr>
        <p:spPr>
          <a:xfrm>
            <a:off x="115179" y="978267"/>
            <a:ext cx="2931090"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70AD47">
                    <a:lumMod val="50000"/>
                  </a:srgbClr>
                </a:solidFill>
                <a:effectLst/>
                <a:uLnTx/>
                <a:uFillTx/>
                <a:latin typeface="Calibri" panose="020F0502020204030204"/>
                <a:ea typeface="+mn-ea"/>
                <a:cs typeface="+mn-cs"/>
              </a:rPr>
              <a:t>Think-Pair-Share</a:t>
            </a:r>
            <a:r>
              <a:rPr kumimoji="0" lang="en-US" sz="2400" b="1" i="0" u="none" strike="noStrike" kern="1200" cap="none" spc="0" normalizeH="0" baseline="0" noProof="0">
                <a:ln>
                  <a:noFill/>
                </a:ln>
                <a:solidFill>
                  <a:srgbClr val="70AD47">
                    <a:lumMod val="50000"/>
                  </a:srgbClr>
                </a:solidFill>
                <a:effectLst/>
                <a:uLnTx/>
                <a:uFillTx/>
                <a:latin typeface="Calibri" panose="020F0502020204030204"/>
                <a:ea typeface="+mn-ea"/>
                <a:cs typeface="Calibri"/>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70AD47">
                    <a:lumMod val="50000"/>
                  </a:srgbClr>
                </a:solidFill>
                <a:effectLst/>
                <a:uLnTx/>
                <a:uFillTx/>
                <a:latin typeface="Calibri" panose="020F0502020204030204"/>
                <a:ea typeface="+mn-ea"/>
                <a:cs typeface="Calibri"/>
              </a:rPr>
              <a:t>Answer</a:t>
            </a:r>
          </a:p>
        </p:txBody>
      </p:sp>
      <p:sp>
        <p:nvSpPr>
          <p:cNvPr id="19" name="Rectangle 18">
            <a:extLst>
              <a:ext uri="{FF2B5EF4-FFF2-40B4-BE49-F238E27FC236}">
                <a16:creationId xmlns:a16="http://schemas.microsoft.com/office/drawing/2014/main" id="{2AA20CD2-28A8-467D-91E3-5FFE2DDB2BE4}"/>
              </a:ext>
            </a:extLst>
          </p:cNvPr>
          <p:cNvSpPr/>
          <p:nvPr/>
        </p:nvSpPr>
        <p:spPr>
          <a:xfrm>
            <a:off x="610" y="6443154"/>
            <a:ext cx="4989186" cy="646331"/>
          </a:xfrm>
          <a:prstGeom prst="rect">
            <a:avLst/>
          </a:prstGeom>
        </p:spPr>
        <p:txBody>
          <a:bodyPr wrap="none">
            <a:spAutoFit/>
          </a:bodyPr>
          <a:lstStyle/>
          <a:p>
            <a:r>
              <a:rPr lang="en-US" dirty="0">
                <a:solidFill>
                  <a:schemeClr val="accent1">
                    <a:lumMod val="50000"/>
                  </a:schemeClr>
                </a:solidFill>
              </a:rPr>
              <a:t>LO: Know what the purpose of Catholic marriage is.</a:t>
            </a:r>
          </a:p>
          <a:p>
            <a:endParaRPr lang="en-US" dirty="0"/>
          </a:p>
        </p:txBody>
      </p:sp>
      <p:sp>
        <p:nvSpPr>
          <p:cNvPr id="21" name="TextBox 20">
            <a:extLst>
              <a:ext uri="{FF2B5EF4-FFF2-40B4-BE49-F238E27FC236}">
                <a16:creationId xmlns:a16="http://schemas.microsoft.com/office/drawing/2014/main" id="{3F78EC2B-6200-4DBE-A3A0-FC10EE7B26FA}"/>
              </a:ext>
            </a:extLst>
          </p:cNvPr>
          <p:cNvSpPr txBox="1"/>
          <p:nvPr/>
        </p:nvSpPr>
        <p:spPr>
          <a:xfrm>
            <a:off x="798402" y="4394064"/>
            <a:ext cx="10428506" cy="1077218"/>
          </a:xfrm>
          <a:prstGeom prst="rect">
            <a:avLst/>
          </a:prstGeom>
          <a:solidFill>
            <a:schemeClr val="accent1">
              <a:lumMod val="60000"/>
              <a:lumOff val="40000"/>
            </a:schemeClr>
          </a:solidFill>
          <a:ln>
            <a:noFill/>
          </a:ln>
        </p:spPr>
        <p:txBody>
          <a:bodyPr wrap="square" rtlCol="0">
            <a:spAutoFit/>
          </a:bodyPr>
          <a:lstStyle/>
          <a:p>
            <a:pPr algn="ctr"/>
            <a:r>
              <a:rPr lang="en-US" sz="3200" dirty="0">
                <a:solidFill>
                  <a:schemeClr val="bg1"/>
                </a:solidFill>
              </a:rPr>
              <a:t>What does the Bible teach are the </a:t>
            </a:r>
          </a:p>
          <a:p>
            <a:pPr algn="ctr"/>
            <a:r>
              <a:rPr lang="en-US" sz="3200" dirty="0">
                <a:solidFill>
                  <a:schemeClr val="bg1"/>
                </a:solidFill>
              </a:rPr>
              <a:t>different purposes of marriage? </a:t>
            </a:r>
          </a:p>
        </p:txBody>
      </p:sp>
    </p:spTree>
    <p:extLst>
      <p:ext uri="{BB962C8B-B14F-4D97-AF65-F5344CB8AC3E}">
        <p14:creationId xmlns:p14="http://schemas.microsoft.com/office/powerpoint/2010/main" val="3316601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22">
            <a:extLst>
              <a:ext uri="{FF2B5EF4-FFF2-40B4-BE49-F238E27FC236}">
                <a16:creationId xmlns:a16="http://schemas.microsoft.com/office/drawing/2014/main" id="{FD9CAA70-FC24-4DA9-9035-DD65DE90D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24">
            <a:extLst>
              <a:ext uri="{FF2B5EF4-FFF2-40B4-BE49-F238E27FC236}">
                <a16:creationId xmlns:a16="http://schemas.microsoft.com/office/drawing/2014/main" id="{7D8889D6-46FE-4175-812C-8BEED2FF4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4" name="Group 26">
            <a:extLst>
              <a:ext uri="{FF2B5EF4-FFF2-40B4-BE49-F238E27FC236}">
                <a16:creationId xmlns:a16="http://schemas.microsoft.com/office/drawing/2014/main" id="{7ACCA88C-8741-4EAC-B3FE-0CFC0BA02DF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3832880" cy="2876136"/>
            <a:chOff x="-305" y="-1"/>
            <a:chExt cx="3832880" cy="2876136"/>
          </a:xfrm>
        </p:grpSpPr>
        <p:sp>
          <p:nvSpPr>
            <p:cNvPr id="28" name="Freeform: Shape 27">
              <a:extLst>
                <a:ext uri="{FF2B5EF4-FFF2-40B4-BE49-F238E27FC236}">
                  <a16:creationId xmlns:a16="http://schemas.microsoft.com/office/drawing/2014/main" id="{F0349FD5-909D-4E8A-B7B0-0D268C82B9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Freeform: Shape 28">
              <a:extLst>
                <a:ext uri="{FF2B5EF4-FFF2-40B4-BE49-F238E27FC236}">
                  <a16:creationId xmlns:a16="http://schemas.microsoft.com/office/drawing/2014/main" id="{DD260D80-8FAD-46AF-B161-6BDFA50F49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Freeform: Shape 29">
              <a:extLst>
                <a:ext uri="{FF2B5EF4-FFF2-40B4-BE49-F238E27FC236}">
                  <a16:creationId xmlns:a16="http://schemas.microsoft.com/office/drawing/2014/main" id="{82E4BAD0-C518-46E3-A120-C996C8ED53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81922341-7D82-4C50-8F3A-01EA7B225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5" name="Footer Placeholder 14">
            <a:extLst>
              <a:ext uri="{FF2B5EF4-FFF2-40B4-BE49-F238E27FC236}">
                <a16:creationId xmlns:a16="http://schemas.microsoft.com/office/drawing/2014/main" id="{2527C0C2-8474-294F-857A-1622546CF982}"/>
              </a:ext>
            </a:extLst>
          </p:cNvPr>
          <p:cNvSpPr>
            <a:spLocks noGrp="1"/>
          </p:cNvSpPr>
          <p:nvPr>
            <p:ph type="ftr" sz="quarter" idx="11"/>
          </p:nvPr>
        </p:nvSpPr>
        <p:spPr>
          <a:xfrm>
            <a:off x="9448800" y="638810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#Made4Love</a:t>
            </a:r>
          </a:p>
        </p:txBody>
      </p:sp>
      <p:sp>
        <p:nvSpPr>
          <p:cNvPr id="32" name="TextBox 31">
            <a:extLst>
              <a:ext uri="{FF2B5EF4-FFF2-40B4-BE49-F238E27FC236}">
                <a16:creationId xmlns:a16="http://schemas.microsoft.com/office/drawing/2014/main" id="{13FD77C6-E608-46E5-B03B-52EF8DA1C08D}"/>
              </a:ext>
            </a:extLst>
          </p:cNvPr>
          <p:cNvSpPr txBox="1"/>
          <p:nvPr/>
        </p:nvSpPr>
        <p:spPr>
          <a:xfrm>
            <a:off x="225468" y="871313"/>
            <a:ext cx="1878326"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Focus</a:t>
            </a:r>
            <a:r>
              <a:rPr lang="en-US" sz="2400" b="1" dirty="0">
                <a:solidFill>
                  <a:srgbClr val="70AD47">
                    <a:lumMod val="50000"/>
                  </a:srgbClr>
                </a:solidFill>
                <a:latin typeface="Calibri" panose="020F0502020204030204"/>
              </a:rPr>
              <a:t>, </a:t>
            </a:r>
            <a:r>
              <a:rPr lang="en-US" sz="2400" b="1" dirty="0">
                <a:solidFill>
                  <a:srgbClr val="70AD47">
                    <a:lumMod val="50000"/>
                  </a:srgbClr>
                </a:solidFill>
                <a:latin typeface="Calibri" panose="020F0502020204030204"/>
                <a:cs typeface="Calibri"/>
              </a:rPr>
              <a:t>l</a:t>
            </a:r>
            <a:r>
              <a:rPr kumimoji="0" lang="en-US" sz="2400" b="1" i="0" u="none" strike="noStrike" kern="1200" cap="none" spc="0" normalizeH="0" baseline="0" noProof="0" dirty="0" err="1">
                <a:ln>
                  <a:noFill/>
                </a:ln>
                <a:solidFill>
                  <a:srgbClr val="70AD47">
                    <a:lumMod val="50000"/>
                  </a:srgbClr>
                </a:solidFill>
                <a:effectLst/>
                <a:uLnTx/>
                <a:uFillTx/>
                <a:latin typeface="Calibri" panose="020F0502020204030204"/>
                <a:ea typeface="+mn-ea"/>
                <a:cs typeface="Calibri"/>
              </a:rPr>
              <a:t>isten</a:t>
            </a:r>
            <a:r>
              <a:rPr kumimoji="0" lang="en-US"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Calibri"/>
              </a:rPr>
              <a:t>, and make notes</a:t>
            </a:r>
          </a:p>
        </p:txBody>
      </p:sp>
      <p:sp>
        <p:nvSpPr>
          <p:cNvPr id="33" name="TextBox 32">
            <a:extLst>
              <a:ext uri="{FF2B5EF4-FFF2-40B4-BE49-F238E27FC236}">
                <a16:creationId xmlns:a16="http://schemas.microsoft.com/office/drawing/2014/main" id="{CAAA34E2-5C1F-4AC7-A45F-60FD8F1A4D1F}"/>
              </a:ext>
            </a:extLst>
          </p:cNvPr>
          <p:cNvSpPr txBox="1"/>
          <p:nvPr/>
        </p:nvSpPr>
        <p:spPr>
          <a:xfrm>
            <a:off x="225468" y="14190"/>
            <a:ext cx="2722322"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4472C4">
                    <a:lumMod val="50000"/>
                  </a:srgbClr>
                </a:solidFill>
                <a:effectLst/>
                <a:uLnTx/>
                <a:uFillTx/>
                <a:latin typeface="Calibri" panose="020F0502020204030204"/>
                <a:ea typeface="+mn-ea"/>
                <a:cs typeface="Calibri"/>
              </a:rPr>
              <a:t>Watch​</a:t>
            </a:r>
          </a:p>
        </p:txBody>
      </p:sp>
      <p:sp>
        <p:nvSpPr>
          <p:cNvPr id="4" name="TextBox 3">
            <a:extLst>
              <a:ext uri="{FF2B5EF4-FFF2-40B4-BE49-F238E27FC236}">
                <a16:creationId xmlns:a16="http://schemas.microsoft.com/office/drawing/2014/main" id="{3E512D19-3B0C-4929-8F47-0826EB2C6CC0}"/>
              </a:ext>
            </a:extLst>
          </p:cNvPr>
          <p:cNvSpPr txBox="1"/>
          <p:nvPr/>
        </p:nvSpPr>
        <p:spPr>
          <a:xfrm>
            <a:off x="3585784" y="2267735"/>
            <a:ext cx="5984936"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lvl="0"/>
            <a:r>
              <a:rPr lang="en-GB" sz="5400" dirty="0">
                <a:solidFill>
                  <a:prstClr val="black"/>
                </a:solidFill>
                <a:hlinkClick r:id="rId3"/>
              </a:rPr>
              <a:t>The purpose of a Catholic marriage</a:t>
            </a:r>
            <a:endPar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2F7DA196-7AD7-4C6B-B8D8-08A98C73C09D}"/>
              </a:ext>
            </a:extLst>
          </p:cNvPr>
          <p:cNvSpPr/>
          <p:nvPr/>
        </p:nvSpPr>
        <p:spPr>
          <a:xfrm>
            <a:off x="610" y="6478446"/>
            <a:ext cx="4989186" cy="369332"/>
          </a:xfrm>
          <a:prstGeom prst="rect">
            <a:avLst/>
          </a:prstGeom>
        </p:spPr>
        <p:txBody>
          <a:bodyPr wrap="none">
            <a:spAutoFit/>
          </a:bodyPr>
          <a:lstStyle/>
          <a:p>
            <a:r>
              <a:rPr lang="en-US" dirty="0">
                <a:solidFill>
                  <a:schemeClr val="accent1">
                    <a:lumMod val="50000"/>
                  </a:schemeClr>
                </a:solidFill>
              </a:rPr>
              <a:t>LO: Know what the purpose of Catholic marriage is.</a:t>
            </a:r>
          </a:p>
        </p:txBody>
      </p:sp>
    </p:spTree>
    <p:extLst>
      <p:ext uri="{BB962C8B-B14F-4D97-AF65-F5344CB8AC3E}">
        <p14:creationId xmlns:p14="http://schemas.microsoft.com/office/powerpoint/2010/main" val="1407844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22">
            <a:extLst>
              <a:ext uri="{FF2B5EF4-FFF2-40B4-BE49-F238E27FC236}">
                <a16:creationId xmlns:a16="http://schemas.microsoft.com/office/drawing/2014/main" id="{FD9CAA70-FC24-4DA9-9035-DD65DE90D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24">
            <a:extLst>
              <a:ext uri="{FF2B5EF4-FFF2-40B4-BE49-F238E27FC236}">
                <a16:creationId xmlns:a16="http://schemas.microsoft.com/office/drawing/2014/main" id="{7D8889D6-46FE-4175-812C-8BEED2FF4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4" name="Group 26">
            <a:extLst>
              <a:ext uri="{FF2B5EF4-FFF2-40B4-BE49-F238E27FC236}">
                <a16:creationId xmlns:a16="http://schemas.microsoft.com/office/drawing/2014/main" id="{7ACCA88C-8741-4EAC-B3FE-0CFC0BA02DF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3832880" cy="2876136"/>
            <a:chOff x="-305" y="-1"/>
            <a:chExt cx="3832880" cy="2876136"/>
          </a:xfrm>
        </p:grpSpPr>
        <p:sp>
          <p:nvSpPr>
            <p:cNvPr id="28" name="Freeform: Shape 27">
              <a:extLst>
                <a:ext uri="{FF2B5EF4-FFF2-40B4-BE49-F238E27FC236}">
                  <a16:creationId xmlns:a16="http://schemas.microsoft.com/office/drawing/2014/main" id="{F0349FD5-909D-4E8A-B7B0-0D268C82B9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Freeform: Shape 28">
              <a:extLst>
                <a:ext uri="{FF2B5EF4-FFF2-40B4-BE49-F238E27FC236}">
                  <a16:creationId xmlns:a16="http://schemas.microsoft.com/office/drawing/2014/main" id="{DD260D80-8FAD-46AF-B161-6BDFA50F49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Freeform: Shape 29">
              <a:extLst>
                <a:ext uri="{FF2B5EF4-FFF2-40B4-BE49-F238E27FC236}">
                  <a16:creationId xmlns:a16="http://schemas.microsoft.com/office/drawing/2014/main" id="{82E4BAD0-C518-46E3-A120-C996C8ED53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81922341-7D82-4C50-8F3A-01EA7B225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5" name="Footer Placeholder 14">
            <a:extLst>
              <a:ext uri="{FF2B5EF4-FFF2-40B4-BE49-F238E27FC236}">
                <a16:creationId xmlns:a16="http://schemas.microsoft.com/office/drawing/2014/main" id="{2527C0C2-8474-294F-857A-1622546CF98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#Made4Love</a:t>
            </a:r>
          </a:p>
        </p:txBody>
      </p:sp>
      <p:sp>
        <p:nvSpPr>
          <p:cNvPr id="32" name="TextBox 31">
            <a:extLst>
              <a:ext uri="{FF2B5EF4-FFF2-40B4-BE49-F238E27FC236}">
                <a16:creationId xmlns:a16="http://schemas.microsoft.com/office/drawing/2014/main" id="{13FD77C6-E608-46E5-B03B-52EF8DA1C08D}"/>
              </a:ext>
            </a:extLst>
          </p:cNvPr>
          <p:cNvSpPr txBox="1"/>
          <p:nvPr/>
        </p:nvSpPr>
        <p:spPr>
          <a:xfrm>
            <a:off x="225468" y="978267"/>
            <a:ext cx="1878326"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Consider &amp; </a:t>
            </a:r>
            <a:endParaRPr kumimoji="0" lang="en-US" sz="1800" b="1" i="0" u="none" strike="noStrike" kern="1200" cap="none" spc="0" normalizeH="0" baseline="0" noProof="0" dirty="0">
              <a:ln>
                <a:noFill/>
              </a:ln>
              <a:solidFill>
                <a:srgbClr val="70AD47">
                  <a:lumMod val="50000"/>
                </a:srgbClr>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Answer</a:t>
            </a:r>
            <a:endParaRPr kumimoji="0" lang="en-US" sz="1800" b="1" i="0" u="none" strike="noStrike" kern="1200" cap="none" spc="0" normalizeH="0" baseline="0" noProof="0" dirty="0">
              <a:ln>
                <a:noFill/>
              </a:ln>
              <a:solidFill>
                <a:srgbClr val="70AD47">
                  <a:lumMod val="50000"/>
                </a:srgbClr>
              </a:solidFill>
              <a:effectLst/>
              <a:uLnTx/>
              <a:uFillTx/>
              <a:latin typeface="Calibri" panose="020F0502020204030204"/>
              <a:ea typeface="+mn-ea"/>
              <a:cs typeface="Calibri"/>
            </a:endParaRPr>
          </a:p>
        </p:txBody>
      </p:sp>
      <p:sp>
        <p:nvSpPr>
          <p:cNvPr id="33" name="TextBox 32">
            <a:extLst>
              <a:ext uri="{FF2B5EF4-FFF2-40B4-BE49-F238E27FC236}">
                <a16:creationId xmlns:a16="http://schemas.microsoft.com/office/drawing/2014/main" id="{CAAA34E2-5C1F-4AC7-A45F-60FD8F1A4D1F}"/>
              </a:ext>
            </a:extLst>
          </p:cNvPr>
          <p:cNvSpPr txBox="1"/>
          <p:nvPr/>
        </p:nvSpPr>
        <p:spPr>
          <a:xfrm>
            <a:off x="225469" y="110648"/>
            <a:ext cx="2722322"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4472C4">
                    <a:lumMod val="50000"/>
                  </a:srgbClr>
                </a:solidFill>
                <a:effectLst/>
                <a:uLnTx/>
                <a:uFillTx/>
                <a:latin typeface="Calibri" panose="020F0502020204030204"/>
                <a:ea typeface="+mn-ea"/>
                <a:cs typeface="Calibri"/>
              </a:rPr>
              <a:t>Read​</a:t>
            </a:r>
          </a:p>
        </p:txBody>
      </p:sp>
      <p:sp>
        <p:nvSpPr>
          <p:cNvPr id="23" name="TextBox 1">
            <a:extLst>
              <a:ext uri="{FF2B5EF4-FFF2-40B4-BE49-F238E27FC236}">
                <a16:creationId xmlns:a16="http://schemas.microsoft.com/office/drawing/2014/main" id="{25C72E62-1585-4602-89FF-3F4A50E6FF0F}"/>
              </a:ext>
            </a:extLst>
          </p:cNvPr>
          <p:cNvSpPr txBox="1"/>
          <p:nvPr/>
        </p:nvSpPr>
        <p:spPr>
          <a:xfrm>
            <a:off x="302921" y="3734610"/>
            <a:ext cx="4666398" cy="584775"/>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4472C4">
                  <a:lumMod val="50000"/>
                </a:srgbClr>
              </a:solidFill>
              <a:effectLst/>
              <a:uLnTx/>
              <a:uFillTx/>
              <a:latin typeface="Calibri" panose="020F0502020204030204"/>
              <a:ea typeface="+mn-ea"/>
              <a:cs typeface="Calibri"/>
            </a:endParaRPr>
          </a:p>
        </p:txBody>
      </p:sp>
      <p:sp>
        <p:nvSpPr>
          <p:cNvPr id="2" name="Rectangle 1">
            <a:extLst>
              <a:ext uri="{FF2B5EF4-FFF2-40B4-BE49-F238E27FC236}">
                <a16:creationId xmlns:a16="http://schemas.microsoft.com/office/drawing/2014/main" id="{DC370AF1-FEE8-4E02-9618-22AC9B175271}"/>
              </a:ext>
            </a:extLst>
          </p:cNvPr>
          <p:cNvSpPr/>
          <p:nvPr/>
        </p:nvSpPr>
        <p:spPr>
          <a:xfrm>
            <a:off x="7023885" y="290462"/>
            <a:ext cx="4666397" cy="6063198"/>
          </a:xfrm>
          <a:prstGeom prst="rect">
            <a:avLst/>
          </a:prstGeom>
          <a:solidFill>
            <a:schemeClr val="accent1">
              <a:lumMod val="60000"/>
              <a:lumOff val="40000"/>
            </a:schemeClr>
          </a:solidFill>
          <a:ln>
            <a:solidFill>
              <a:schemeClr val="tx1"/>
            </a:solidFill>
          </a:ln>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schemeClr val="bg1"/>
                </a:solidFill>
                <a:effectLst/>
                <a:uLnTx/>
                <a:uFillTx/>
                <a:latin typeface="Calibri"/>
                <a:cs typeface="Calibri"/>
              </a:rPr>
              <a:t>The Catholic Church teaches that marriage is: </a:t>
            </a:r>
            <a:endParaRPr lang="en-GB" sz="3600" dirty="0">
              <a:solidFill>
                <a:schemeClr val="bg1"/>
              </a:solidFill>
              <a:latin typeface="Calibri"/>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u="none" strike="noStrike" kern="1200" cap="none" spc="0" normalizeH="0" baseline="0" noProof="0" dirty="0">
                <a:ln>
                  <a:noFill/>
                </a:ln>
                <a:solidFill>
                  <a:schemeClr val="bg1"/>
                </a:solidFill>
                <a:effectLst/>
                <a:uLnTx/>
                <a:uFillTx/>
                <a:latin typeface="Calibri"/>
                <a:ea typeface="+mn-ea"/>
                <a:cs typeface="Calibri"/>
              </a:rPr>
              <a:t>S</a:t>
            </a:r>
            <a:r>
              <a:rPr kumimoji="0" lang="en-GB" sz="3600" b="0" i="0" u="none" strike="noStrike" kern="1200" cap="none" spc="0" normalizeH="0" baseline="0" noProof="0" dirty="0">
                <a:ln>
                  <a:noFill/>
                </a:ln>
                <a:solidFill>
                  <a:schemeClr val="bg1"/>
                </a:solidFill>
                <a:effectLst/>
                <a:uLnTx/>
                <a:uFillTx/>
                <a:latin typeface="Calibri"/>
                <a:ea typeface="+mn-ea"/>
                <a:cs typeface="Calibri"/>
              </a:rPr>
              <a:t>acramental</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3600" dirty="0">
              <a:solidFill>
                <a:schemeClr val="bg1"/>
              </a:solidFill>
              <a:latin typeface="Calibri"/>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chemeClr val="bg1"/>
                </a:solidFill>
                <a:effectLst/>
                <a:uLnTx/>
                <a:uFillTx/>
                <a:latin typeface="Calibri"/>
                <a:ea typeface="+mn-ea"/>
                <a:cs typeface="Calibri"/>
              </a:rPr>
              <a:t>P</a:t>
            </a:r>
            <a:r>
              <a:rPr kumimoji="0" lang="en-GB" sz="3600" b="0" i="0" u="none" strike="noStrike" kern="1200" cap="none" spc="0" normalizeH="0" baseline="0" noProof="0" dirty="0">
                <a:ln>
                  <a:noFill/>
                </a:ln>
                <a:solidFill>
                  <a:schemeClr val="bg1"/>
                </a:solidFill>
                <a:effectLst/>
                <a:uLnTx/>
                <a:uFillTx/>
                <a:latin typeface="Calibri"/>
                <a:ea typeface="+mn-ea"/>
                <a:cs typeface="Calibri"/>
              </a:rPr>
              <a:t>ermanent</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3600" dirty="0">
              <a:solidFill>
                <a:schemeClr val="bg1"/>
              </a:solidFill>
              <a:latin typeface="Calibri"/>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chemeClr val="bg1"/>
                </a:solidFill>
                <a:effectLst/>
                <a:uLnTx/>
                <a:uFillTx/>
                <a:latin typeface="Calibri"/>
                <a:ea typeface="+mn-ea"/>
                <a:cs typeface="Calibri"/>
              </a:rPr>
              <a:t>E</a:t>
            </a:r>
            <a:r>
              <a:rPr kumimoji="0" lang="en-GB" sz="3600" b="0" i="0" u="none" strike="noStrike" kern="1200" cap="none" spc="0" normalizeH="0" baseline="0" noProof="0" dirty="0">
                <a:ln>
                  <a:noFill/>
                </a:ln>
                <a:solidFill>
                  <a:schemeClr val="bg1"/>
                </a:solidFill>
                <a:effectLst/>
                <a:uLnTx/>
                <a:uFillTx/>
                <a:latin typeface="Calibri"/>
                <a:ea typeface="+mn-ea"/>
                <a:cs typeface="Calibri"/>
              </a:rPr>
              <a:t>xclusive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3600" dirty="0">
              <a:solidFill>
                <a:schemeClr val="bg1"/>
              </a:solidFill>
              <a:latin typeface="Calibri"/>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chemeClr val="bg1"/>
                </a:solidFill>
                <a:effectLst/>
                <a:uLnTx/>
                <a:uFillTx/>
                <a:latin typeface="Calibri"/>
                <a:ea typeface="+mn-ea"/>
                <a:cs typeface="Calibri"/>
              </a:rPr>
              <a:t>L</a:t>
            </a:r>
            <a:r>
              <a:rPr kumimoji="0" lang="en-GB" sz="3600" b="0" i="0" u="none" strike="noStrike" kern="1200" cap="none" spc="0" normalizeH="0" baseline="0" noProof="0" dirty="0">
                <a:ln>
                  <a:noFill/>
                </a:ln>
                <a:solidFill>
                  <a:schemeClr val="bg1"/>
                </a:solidFill>
                <a:effectLst/>
                <a:uLnTx/>
                <a:uFillTx/>
                <a:latin typeface="Calibri"/>
                <a:ea typeface="+mn-ea"/>
                <a:cs typeface="Calibri"/>
              </a:rPr>
              <a:t>ife-giving</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schemeClr val="accent1">
                  <a:lumMod val="50000"/>
                </a:schemeClr>
              </a:solidFill>
              <a:effectLst/>
              <a:uLnTx/>
              <a:uFillTx/>
              <a:latin typeface="Calibri"/>
              <a:ea typeface="+mn-ea"/>
              <a:cs typeface="Calibri"/>
            </a:endParaRPr>
          </a:p>
        </p:txBody>
      </p:sp>
      <p:sp>
        <p:nvSpPr>
          <p:cNvPr id="16" name="TextBox 15">
            <a:extLst>
              <a:ext uri="{FF2B5EF4-FFF2-40B4-BE49-F238E27FC236}">
                <a16:creationId xmlns:a16="http://schemas.microsoft.com/office/drawing/2014/main" id="{CA4C3A98-2C19-4BDC-A3AB-A8E5D53711D7}"/>
              </a:ext>
            </a:extLst>
          </p:cNvPr>
          <p:cNvSpPr txBox="1"/>
          <p:nvPr/>
        </p:nvSpPr>
        <p:spPr>
          <a:xfrm>
            <a:off x="501718" y="1699821"/>
            <a:ext cx="6173402" cy="3908762"/>
          </a:xfrm>
          <a:prstGeom prst="rect">
            <a:avLst/>
          </a:prstGeom>
          <a:noFill/>
          <a:ln>
            <a:noFill/>
          </a:ln>
        </p:spPr>
        <p:txBody>
          <a:bodyPr wrap="square" rtlCol="0">
            <a:spAutoFit/>
          </a:bodyPr>
          <a:lstStyle/>
          <a:p>
            <a:r>
              <a:rPr lang="en-US" sz="2400" dirty="0">
                <a:solidFill>
                  <a:schemeClr val="accent1">
                    <a:lumMod val="50000"/>
                  </a:schemeClr>
                </a:solidFill>
              </a:rPr>
              <a:t>			  </a:t>
            </a:r>
          </a:p>
          <a:p>
            <a:r>
              <a:rPr lang="en-US" sz="2400" dirty="0">
                <a:solidFill>
                  <a:schemeClr val="accent1">
                    <a:lumMod val="50000"/>
                  </a:schemeClr>
                </a:solidFill>
              </a:rPr>
              <a:t>			</a:t>
            </a:r>
            <a:r>
              <a:rPr lang="en-US" sz="2800" dirty="0">
                <a:solidFill>
                  <a:schemeClr val="accent1">
                    <a:lumMod val="50000"/>
                  </a:schemeClr>
                </a:solidFill>
              </a:rPr>
              <a:t>1. What does each of 			     these words mean?</a:t>
            </a:r>
          </a:p>
          <a:p>
            <a:endParaRPr lang="en-US" sz="2800" dirty="0">
              <a:solidFill>
                <a:schemeClr val="accent1">
                  <a:lumMod val="50000"/>
                </a:schemeClr>
              </a:solidFill>
            </a:endParaRPr>
          </a:p>
          <a:p>
            <a:r>
              <a:rPr lang="en-US" sz="2800" dirty="0">
                <a:solidFill>
                  <a:schemeClr val="accent1">
                    <a:lumMod val="50000"/>
                  </a:schemeClr>
                </a:solidFill>
              </a:rPr>
              <a:t>2. How reasonable are the four different purposes of marriage today? Is there any one more or less reasonable than another? Give reasons with examples for your answer.</a:t>
            </a:r>
            <a:endParaRPr lang="en-US" sz="2400" dirty="0">
              <a:solidFill>
                <a:schemeClr val="accent1">
                  <a:lumMod val="50000"/>
                </a:schemeClr>
              </a:solidFill>
            </a:endParaRPr>
          </a:p>
        </p:txBody>
      </p:sp>
      <p:sp>
        <p:nvSpPr>
          <p:cNvPr id="17" name="Rectangle 16">
            <a:extLst>
              <a:ext uri="{FF2B5EF4-FFF2-40B4-BE49-F238E27FC236}">
                <a16:creationId xmlns:a16="http://schemas.microsoft.com/office/drawing/2014/main" id="{D93EBADF-EAE0-4A45-8362-82F96FAA005C}"/>
              </a:ext>
            </a:extLst>
          </p:cNvPr>
          <p:cNvSpPr/>
          <p:nvPr/>
        </p:nvSpPr>
        <p:spPr>
          <a:xfrm>
            <a:off x="610" y="6478446"/>
            <a:ext cx="4989186" cy="369332"/>
          </a:xfrm>
          <a:prstGeom prst="rect">
            <a:avLst/>
          </a:prstGeom>
        </p:spPr>
        <p:txBody>
          <a:bodyPr wrap="none">
            <a:spAutoFit/>
          </a:bodyPr>
          <a:lstStyle/>
          <a:p>
            <a:r>
              <a:rPr lang="en-US" dirty="0">
                <a:solidFill>
                  <a:schemeClr val="accent1">
                    <a:lumMod val="50000"/>
                  </a:schemeClr>
                </a:solidFill>
              </a:rPr>
              <a:t>LO: Know what the purpose of Catholic marriage is.</a:t>
            </a:r>
          </a:p>
        </p:txBody>
      </p:sp>
    </p:spTree>
    <p:extLst>
      <p:ext uri="{BB962C8B-B14F-4D97-AF65-F5344CB8AC3E}">
        <p14:creationId xmlns:p14="http://schemas.microsoft.com/office/powerpoint/2010/main" val="1360829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22">
            <a:extLst>
              <a:ext uri="{FF2B5EF4-FFF2-40B4-BE49-F238E27FC236}">
                <a16:creationId xmlns:a16="http://schemas.microsoft.com/office/drawing/2014/main" id="{FD9CAA70-FC24-4DA9-9035-DD65DE90D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24">
            <a:extLst>
              <a:ext uri="{FF2B5EF4-FFF2-40B4-BE49-F238E27FC236}">
                <a16:creationId xmlns:a16="http://schemas.microsoft.com/office/drawing/2014/main" id="{7D8889D6-46FE-4175-812C-8BEED2FF4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4" name="Group 26">
            <a:extLst>
              <a:ext uri="{FF2B5EF4-FFF2-40B4-BE49-F238E27FC236}">
                <a16:creationId xmlns:a16="http://schemas.microsoft.com/office/drawing/2014/main" id="{7ACCA88C-8741-4EAC-B3FE-0CFC0BA02DF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3832880" cy="2876136"/>
            <a:chOff x="-305" y="-1"/>
            <a:chExt cx="3832880" cy="2876136"/>
          </a:xfrm>
        </p:grpSpPr>
        <p:sp>
          <p:nvSpPr>
            <p:cNvPr id="28" name="Freeform: Shape 27">
              <a:extLst>
                <a:ext uri="{FF2B5EF4-FFF2-40B4-BE49-F238E27FC236}">
                  <a16:creationId xmlns:a16="http://schemas.microsoft.com/office/drawing/2014/main" id="{F0349FD5-909D-4E8A-B7B0-0D268C82B9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Freeform: Shape 28">
              <a:extLst>
                <a:ext uri="{FF2B5EF4-FFF2-40B4-BE49-F238E27FC236}">
                  <a16:creationId xmlns:a16="http://schemas.microsoft.com/office/drawing/2014/main" id="{DD260D80-8FAD-46AF-B161-6BDFA50F49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Freeform: Shape 29">
              <a:extLst>
                <a:ext uri="{FF2B5EF4-FFF2-40B4-BE49-F238E27FC236}">
                  <a16:creationId xmlns:a16="http://schemas.microsoft.com/office/drawing/2014/main" id="{82E4BAD0-C518-46E3-A120-C996C8ED53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81922341-7D82-4C50-8F3A-01EA7B225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5" name="Footer Placeholder 14">
            <a:extLst>
              <a:ext uri="{FF2B5EF4-FFF2-40B4-BE49-F238E27FC236}">
                <a16:creationId xmlns:a16="http://schemas.microsoft.com/office/drawing/2014/main" id="{2527C0C2-8474-294F-857A-1622546CF982}"/>
              </a:ext>
            </a:extLst>
          </p:cNvPr>
          <p:cNvSpPr>
            <a:spLocks noGrp="1"/>
          </p:cNvSpPr>
          <p:nvPr>
            <p:ph type="ftr" sz="quarter" idx="11"/>
          </p:nvPr>
        </p:nvSpPr>
        <p:spPr>
          <a:xfrm>
            <a:off x="9448800" y="638810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#Made4Love</a:t>
            </a:r>
          </a:p>
        </p:txBody>
      </p:sp>
      <p:sp>
        <p:nvSpPr>
          <p:cNvPr id="32" name="TextBox 31">
            <a:extLst>
              <a:ext uri="{FF2B5EF4-FFF2-40B4-BE49-F238E27FC236}">
                <a16:creationId xmlns:a16="http://schemas.microsoft.com/office/drawing/2014/main" id="{13FD77C6-E608-46E5-B03B-52EF8DA1C08D}"/>
              </a:ext>
            </a:extLst>
          </p:cNvPr>
          <p:cNvSpPr txBox="1"/>
          <p:nvPr/>
        </p:nvSpPr>
        <p:spPr>
          <a:xfrm>
            <a:off x="225468" y="978267"/>
            <a:ext cx="1878326"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70AD47">
                    <a:lumMod val="50000"/>
                  </a:srgbClr>
                </a:solidFill>
                <a:effectLst/>
                <a:uLnTx/>
                <a:uFillTx/>
                <a:latin typeface="Calibri" panose="020F0502020204030204"/>
                <a:ea typeface="+mn-ea"/>
                <a:cs typeface="+mn-cs"/>
              </a:rPr>
              <a:t>Focus &amp; </a:t>
            </a:r>
            <a:endParaRPr kumimoji="0" lang="en-US" sz="1800" b="1" i="0" u="none" strike="noStrike" kern="1200" cap="none" spc="0" normalizeH="0" baseline="0" noProof="0">
              <a:ln>
                <a:noFill/>
              </a:ln>
              <a:solidFill>
                <a:srgbClr val="70AD47">
                  <a:lumMod val="50000"/>
                </a:srgbClr>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70AD47">
                    <a:lumMod val="50000"/>
                  </a:srgbClr>
                </a:solidFill>
                <a:effectLst/>
                <a:uLnTx/>
                <a:uFillTx/>
                <a:latin typeface="Calibri" panose="020F0502020204030204"/>
                <a:ea typeface="+mn-ea"/>
                <a:cs typeface="Calibri"/>
              </a:rPr>
              <a:t>Listen</a:t>
            </a:r>
          </a:p>
        </p:txBody>
      </p:sp>
      <p:sp>
        <p:nvSpPr>
          <p:cNvPr id="33" name="TextBox 32">
            <a:extLst>
              <a:ext uri="{FF2B5EF4-FFF2-40B4-BE49-F238E27FC236}">
                <a16:creationId xmlns:a16="http://schemas.microsoft.com/office/drawing/2014/main" id="{CAAA34E2-5C1F-4AC7-A45F-60FD8F1A4D1F}"/>
              </a:ext>
            </a:extLst>
          </p:cNvPr>
          <p:cNvSpPr txBox="1"/>
          <p:nvPr/>
        </p:nvSpPr>
        <p:spPr>
          <a:xfrm>
            <a:off x="225469" y="110648"/>
            <a:ext cx="2722322"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a:ln>
                  <a:noFill/>
                </a:ln>
                <a:solidFill>
                  <a:srgbClr val="4472C4">
                    <a:lumMod val="50000"/>
                  </a:srgbClr>
                </a:solidFill>
                <a:effectLst/>
                <a:uLnTx/>
                <a:uFillTx/>
                <a:latin typeface="Calibri" panose="020F0502020204030204"/>
                <a:ea typeface="+mn-ea"/>
                <a:cs typeface="Calibri"/>
              </a:rPr>
              <a:t>Watch​</a:t>
            </a:r>
          </a:p>
        </p:txBody>
      </p:sp>
      <p:sp>
        <p:nvSpPr>
          <p:cNvPr id="4" name="TextBox 3">
            <a:extLst>
              <a:ext uri="{FF2B5EF4-FFF2-40B4-BE49-F238E27FC236}">
                <a16:creationId xmlns:a16="http://schemas.microsoft.com/office/drawing/2014/main" id="{3E512D19-3B0C-4929-8F47-0826EB2C6CC0}"/>
              </a:ext>
            </a:extLst>
          </p:cNvPr>
          <p:cNvSpPr txBox="1"/>
          <p:nvPr/>
        </p:nvSpPr>
        <p:spPr>
          <a:xfrm>
            <a:off x="3662907" y="2278656"/>
            <a:ext cx="6319293"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lvl="0" algn="ctr"/>
            <a:r>
              <a:rPr lang="en-GB" sz="5400" dirty="0">
                <a:solidFill>
                  <a:prstClr val="black"/>
                </a:solidFill>
                <a:hlinkClick r:id="rId3"/>
              </a:rPr>
              <a:t>Marriage vows and exchange of rings</a:t>
            </a:r>
            <a:endPar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211C6AA-A8C8-4062-9E61-B39B18C3E1E3}"/>
              </a:ext>
            </a:extLst>
          </p:cNvPr>
          <p:cNvSpPr/>
          <p:nvPr/>
        </p:nvSpPr>
        <p:spPr>
          <a:xfrm>
            <a:off x="137903" y="6289795"/>
            <a:ext cx="7544566" cy="369332"/>
          </a:xfrm>
          <a:prstGeom prst="rect">
            <a:avLst/>
          </a:prstGeom>
        </p:spPr>
        <p:txBody>
          <a:bodyPr wrap="none">
            <a:spAutoFit/>
          </a:bodyPr>
          <a:lstStyle/>
          <a:p>
            <a:r>
              <a:rPr lang="en-US" dirty="0">
                <a:solidFill>
                  <a:schemeClr val="accent1">
                    <a:lumMod val="50000"/>
                  </a:schemeClr>
                </a:solidFill>
              </a:rPr>
              <a:t>LO: Understand what happens and the symbolism within the Rite of Marriage. </a:t>
            </a:r>
          </a:p>
        </p:txBody>
      </p:sp>
    </p:spTree>
    <p:extLst>
      <p:ext uri="{BB962C8B-B14F-4D97-AF65-F5344CB8AC3E}">
        <p14:creationId xmlns:p14="http://schemas.microsoft.com/office/powerpoint/2010/main" val="3445284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30">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33" name="Group 32">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34" name="Freeform: Shape 33">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Freeform: Shape 34">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6" name="Freeform: Shape 35">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5" name="TextBox 4"/>
          <p:cNvSpPr txBox="1"/>
          <p:nvPr/>
        </p:nvSpPr>
        <p:spPr>
          <a:xfrm>
            <a:off x="6789388" y="-408"/>
            <a:ext cx="5691546" cy="685882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4472C4">
                  <a:lumMod val="50000"/>
                </a:srgbClr>
              </a:solidFill>
              <a:effectLst/>
              <a:uLnTx/>
              <a:uFillTx/>
              <a:latin typeface="Calibri" panose="020F0502020204030204"/>
              <a:ea typeface="+mn-lt"/>
              <a:cs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4472C4">
                    <a:lumMod val="50000"/>
                  </a:srgbClr>
                </a:solidFill>
                <a:effectLst/>
                <a:uLnTx/>
                <a:uFillTx/>
                <a:latin typeface="Calibri" panose="020F0502020204030204"/>
                <a:ea typeface="+mn-lt"/>
                <a:cs typeface="Calibri" panose="020F0502020204030204"/>
              </a:rPr>
              <a:t>     </a:t>
            </a:r>
            <a:endParaRPr kumimoji="0" lang="en-US" sz="240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endParaRPr>
          </a:p>
          <a:p>
            <a:pPr marL="0" marR="0" lvl="0" indent="0" algn="l" defTabSz="914400" rtl="0" eaLnBrk="1" fontAlgn="auto" latinLnBrk="0" hangingPunct="1">
              <a:lnSpc>
                <a:spcPct val="90000"/>
              </a:lnSpc>
              <a:spcBef>
                <a:spcPts val="0"/>
              </a:spcBef>
              <a:spcAft>
                <a:spcPts val="600"/>
              </a:spcAft>
              <a:buClrTx/>
              <a:buSzTx/>
              <a:buFontTx/>
              <a:buNone/>
              <a:tabLst/>
              <a:defRPr/>
            </a:pPr>
            <a:endParaRPr kumimoji="0" lang="en-US" sz="2000" b="0" i="0" u="none" strike="noStrike" kern="1200" cap="none" spc="0" normalizeH="0" baseline="0" noProof="0" dirty="0">
              <a:ln>
                <a:noFill/>
              </a:ln>
              <a:solidFill>
                <a:srgbClr val="44546A"/>
              </a:solidFill>
              <a:effectLst/>
              <a:uLnTx/>
              <a:uFillTx/>
              <a:latin typeface="Calibri" panose="020F0502020204030204"/>
              <a:ea typeface="+mn-ea"/>
              <a:cs typeface="Calibri"/>
            </a:endParaRPr>
          </a:p>
        </p:txBody>
      </p:sp>
      <p:sp>
        <p:nvSpPr>
          <p:cNvPr id="4" name="Footer Placeholder 3"/>
          <p:cNvSpPr>
            <a:spLocks noGrp="1"/>
          </p:cNvSpPr>
          <p:nvPr>
            <p:ph type="ftr" sz="quarter" idx="11"/>
          </p:nvPr>
        </p:nvSpPr>
        <p:spPr>
          <a:xfrm>
            <a:off x="3631504" y="641898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#Made4Love</a:t>
            </a:r>
          </a:p>
        </p:txBody>
      </p:sp>
      <p:sp>
        <p:nvSpPr>
          <p:cNvPr id="2" name="Rectangle 1">
            <a:extLst>
              <a:ext uri="{FF2B5EF4-FFF2-40B4-BE49-F238E27FC236}">
                <a16:creationId xmlns:a16="http://schemas.microsoft.com/office/drawing/2014/main" id="{67E55ED1-2AFB-474F-810C-AC45B210F50B}"/>
              </a:ext>
            </a:extLst>
          </p:cNvPr>
          <p:cNvSpPr/>
          <p:nvPr/>
        </p:nvSpPr>
        <p:spPr>
          <a:xfrm>
            <a:off x="155964" y="155727"/>
            <a:ext cx="5971957" cy="6447919"/>
          </a:xfrm>
          <a:prstGeom prst="rect">
            <a:avLst/>
          </a:prstGeom>
        </p:spPr>
        <p:txBody>
          <a:bodyPr wrap="square">
            <a:spAutoFit/>
          </a:bodyPr>
          <a:lstStyle/>
          <a:p>
            <a:pPr marL="0" marR="0" lvl="0" indent="0" defTabSz="914400" rtl="0" eaLnBrk="1" fontAlgn="auto" latinLnBrk="0" hangingPunct="1">
              <a:lnSpc>
                <a:spcPct val="100000"/>
              </a:lnSpc>
              <a:spcBef>
                <a:spcPts val="0"/>
              </a:spcBef>
              <a:spcAft>
                <a:spcPts val="0"/>
              </a:spcAft>
              <a:buClrTx/>
              <a:buSzTx/>
              <a:tabLst/>
              <a:defRPr/>
            </a:pPr>
            <a:r>
              <a:rPr kumimoji="0" lang="en-GB" sz="2700" b="0" i="0" u="none" strike="noStrike" kern="1200" cap="none" spc="0" normalizeH="0" baseline="0" noProof="0" dirty="0">
                <a:ln>
                  <a:noFill/>
                </a:ln>
                <a:solidFill>
                  <a:srgbClr val="4472C4">
                    <a:lumMod val="50000"/>
                  </a:srgbClr>
                </a:solidFill>
                <a:effectLst/>
                <a:uLnTx/>
                <a:uFillTx/>
                <a:latin typeface="Open Sans"/>
                <a:ea typeface="+mn-ea"/>
                <a:cs typeface="+mn-cs"/>
              </a:rPr>
              <a:t>What happens at a Catholic wedding?</a:t>
            </a:r>
            <a:endParaRPr lang="en-GB" sz="2700" dirty="0">
              <a:solidFill>
                <a:srgbClr val="4472C4">
                  <a:lumMod val="50000"/>
                </a:srgbClr>
              </a:solidFill>
              <a:latin typeface="Open Sans"/>
            </a:endParaRPr>
          </a:p>
          <a:p>
            <a:endParaRPr lang="en-GB" sz="1000" dirty="0">
              <a:solidFill>
                <a:schemeClr val="accent1">
                  <a:lumMod val="50000"/>
                </a:schemeClr>
              </a:solidFill>
            </a:endParaRPr>
          </a:p>
          <a:p>
            <a:r>
              <a:rPr lang="en-GB" dirty="0">
                <a:solidFill>
                  <a:schemeClr val="accent1">
                    <a:lumMod val="50000"/>
                  </a:schemeClr>
                </a:solidFill>
              </a:rPr>
              <a:t>There are two types of Catholic marriage ceremony: one  includes the celebrates of the Eucharist (Communion) </a:t>
            </a:r>
          </a:p>
          <a:p>
            <a:r>
              <a:rPr lang="en-GB" dirty="0">
                <a:solidFill>
                  <a:schemeClr val="accent1">
                    <a:lumMod val="50000"/>
                  </a:schemeClr>
                </a:solidFill>
              </a:rPr>
              <a:t>The other is without the Eucharist:</a:t>
            </a:r>
          </a:p>
          <a:p>
            <a:endParaRPr lang="en-GB" sz="1200" b="1" dirty="0">
              <a:solidFill>
                <a:schemeClr val="accent1">
                  <a:lumMod val="50000"/>
                </a:schemeClr>
              </a:solidFill>
            </a:endParaRPr>
          </a:p>
          <a:p>
            <a:endParaRPr lang="en-GB" sz="800" b="1" dirty="0">
              <a:solidFill>
                <a:schemeClr val="accent1">
                  <a:lumMod val="50000"/>
                </a:schemeClr>
              </a:solidFill>
            </a:endParaRPr>
          </a:p>
          <a:p>
            <a:r>
              <a:rPr lang="en-GB" b="1" dirty="0">
                <a:solidFill>
                  <a:schemeClr val="accent1">
                    <a:lumMod val="50000"/>
                  </a:schemeClr>
                </a:solidFill>
              </a:rPr>
              <a:t>Entrance rite: </a:t>
            </a:r>
            <a:r>
              <a:rPr lang="en-GB" dirty="0">
                <a:solidFill>
                  <a:schemeClr val="accent1">
                    <a:lumMod val="50000"/>
                  </a:schemeClr>
                </a:solidFill>
              </a:rPr>
              <a:t>there is a procession. The priest </a:t>
            </a:r>
          </a:p>
          <a:p>
            <a:r>
              <a:rPr lang="en-GB" dirty="0">
                <a:solidFill>
                  <a:schemeClr val="accent1">
                    <a:lumMod val="50000"/>
                  </a:schemeClr>
                </a:solidFill>
              </a:rPr>
              <a:t>greets the congregation, then the Penitential rite </a:t>
            </a:r>
          </a:p>
          <a:p>
            <a:r>
              <a:rPr lang="en-GB" dirty="0">
                <a:solidFill>
                  <a:schemeClr val="accent1">
                    <a:lumMod val="50000"/>
                  </a:schemeClr>
                </a:solidFill>
              </a:rPr>
              <a:t>and opening prayers are said.</a:t>
            </a:r>
          </a:p>
          <a:p>
            <a:endParaRPr lang="en-GB" sz="800" dirty="0">
              <a:solidFill>
                <a:schemeClr val="accent1">
                  <a:lumMod val="50000"/>
                </a:schemeClr>
              </a:solidFill>
            </a:endParaRPr>
          </a:p>
          <a:p>
            <a:r>
              <a:rPr lang="en-GB" b="1" dirty="0">
                <a:solidFill>
                  <a:schemeClr val="accent1">
                    <a:lumMod val="50000"/>
                  </a:schemeClr>
                </a:solidFill>
              </a:rPr>
              <a:t>Liturgy of the Word: </a:t>
            </a:r>
            <a:r>
              <a:rPr lang="en-GB" dirty="0">
                <a:solidFill>
                  <a:schemeClr val="accent1">
                    <a:lumMod val="50000"/>
                  </a:schemeClr>
                </a:solidFill>
              </a:rPr>
              <a:t>Bible readings from the Old </a:t>
            </a:r>
          </a:p>
          <a:p>
            <a:r>
              <a:rPr lang="en-GB" dirty="0">
                <a:solidFill>
                  <a:schemeClr val="accent1">
                    <a:lumMod val="50000"/>
                  </a:schemeClr>
                </a:solidFill>
              </a:rPr>
              <a:t>Testament, Psalms and Gospel followed by the homily (sermon).</a:t>
            </a:r>
          </a:p>
          <a:p>
            <a:endParaRPr lang="en-GB" sz="800" dirty="0">
              <a:solidFill>
                <a:schemeClr val="accent1">
                  <a:lumMod val="50000"/>
                </a:schemeClr>
              </a:solidFill>
            </a:endParaRPr>
          </a:p>
          <a:p>
            <a:r>
              <a:rPr lang="en-GB" b="1" dirty="0">
                <a:solidFill>
                  <a:schemeClr val="accent1">
                    <a:lumMod val="50000"/>
                  </a:schemeClr>
                </a:solidFill>
              </a:rPr>
              <a:t>The rite of marriage: </a:t>
            </a:r>
            <a:r>
              <a:rPr lang="en-GB" dirty="0">
                <a:solidFill>
                  <a:schemeClr val="accent1">
                    <a:lumMod val="50000"/>
                  </a:schemeClr>
                </a:solidFill>
              </a:rPr>
              <a:t>questions are asked about </a:t>
            </a:r>
          </a:p>
          <a:p>
            <a:r>
              <a:rPr lang="en-GB" dirty="0">
                <a:solidFill>
                  <a:schemeClr val="accent1">
                    <a:lumMod val="50000"/>
                  </a:schemeClr>
                </a:solidFill>
              </a:rPr>
              <a:t>the couples’ consent, faithfulness to one another </a:t>
            </a:r>
          </a:p>
          <a:p>
            <a:r>
              <a:rPr lang="en-GB" dirty="0">
                <a:solidFill>
                  <a:schemeClr val="accent1">
                    <a:lumMod val="50000"/>
                  </a:schemeClr>
                </a:solidFill>
              </a:rPr>
              <a:t>and their willingness to bring up children. </a:t>
            </a:r>
          </a:p>
          <a:p>
            <a:r>
              <a:rPr lang="en-GB" dirty="0">
                <a:solidFill>
                  <a:schemeClr val="accent1">
                    <a:lumMod val="50000"/>
                  </a:schemeClr>
                </a:solidFill>
              </a:rPr>
              <a:t>The vows are made and the rings are exchanged.</a:t>
            </a:r>
          </a:p>
          <a:p>
            <a:endParaRPr lang="en-GB" sz="800" dirty="0">
              <a:solidFill>
                <a:schemeClr val="accent1">
                  <a:lumMod val="50000"/>
                </a:schemeClr>
              </a:solidFill>
            </a:endParaRPr>
          </a:p>
          <a:p>
            <a:r>
              <a:rPr lang="en-GB" b="1" dirty="0">
                <a:solidFill>
                  <a:schemeClr val="accent1">
                    <a:lumMod val="50000"/>
                  </a:schemeClr>
                </a:solidFill>
              </a:rPr>
              <a:t>Communion rite:</a:t>
            </a:r>
            <a:r>
              <a:rPr lang="en-GB" dirty="0">
                <a:solidFill>
                  <a:schemeClr val="accent1">
                    <a:lumMod val="50000"/>
                  </a:schemeClr>
                </a:solidFill>
              </a:rPr>
              <a:t> The Lord's Prayer is said then a </a:t>
            </a:r>
          </a:p>
          <a:p>
            <a:r>
              <a:rPr lang="en-GB" dirty="0">
                <a:solidFill>
                  <a:schemeClr val="accent1">
                    <a:lumMod val="50000"/>
                  </a:schemeClr>
                </a:solidFill>
              </a:rPr>
              <a:t>nuptial blessing. Then follows the Sign of Peace. The </a:t>
            </a:r>
          </a:p>
          <a:p>
            <a:r>
              <a:rPr lang="en-GB" dirty="0">
                <a:solidFill>
                  <a:schemeClr val="accent1">
                    <a:lumMod val="50000"/>
                  </a:schemeClr>
                </a:solidFill>
              </a:rPr>
              <a:t>Wedding Register in then signed.</a:t>
            </a:r>
          </a:p>
          <a:p>
            <a:endParaRPr lang="en-GB" sz="800" dirty="0">
              <a:solidFill>
                <a:schemeClr val="accent1">
                  <a:lumMod val="50000"/>
                </a:schemeClr>
              </a:solidFill>
            </a:endParaRPr>
          </a:p>
          <a:p>
            <a:r>
              <a:rPr lang="en-GB" b="1" dirty="0">
                <a:solidFill>
                  <a:schemeClr val="accent1">
                    <a:lumMod val="50000"/>
                  </a:schemeClr>
                </a:solidFill>
              </a:rPr>
              <a:t>Concluding rite: </a:t>
            </a:r>
            <a:r>
              <a:rPr lang="en-GB" dirty="0">
                <a:solidFill>
                  <a:schemeClr val="accent1">
                    <a:lumMod val="50000"/>
                  </a:schemeClr>
                </a:solidFill>
              </a:rPr>
              <a:t>The final blessing is made, there is a dismissal.</a:t>
            </a:r>
            <a:endParaRPr lang="en-GB" sz="3200" dirty="0">
              <a:solidFill>
                <a:schemeClr val="accent1">
                  <a:lumMod val="50000"/>
                </a:schemeClr>
              </a:solidFill>
              <a:latin typeface="Open Sans"/>
            </a:endParaRPr>
          </a:p>
        </p:txBody>
      </p:sp>
      <p:sp>
        <p:nvSpPr>
          <p:cNvPr id="14" name="Rectangle 13">
            <a:extLst>
              <a:ext uri="{FF2B5EF4-FFF2-40B4-BE49-F238E27FC236}">
                <a16:creationId xmlns:a16="http://schemas.microsoft.com/office/drawing/2014/main" id="{4D6404FF-0C7E-4B14-ABE4-133E93BBB983}"/>
              </a:ext>
            </a:extLst>
          </p:cNvPr>
          <p:cNvSpPr/>
          <p:nvPr/>
        </p:nvSpPr>
        <p:spPr>
          <a:xfrm>
            <a:off x="6469413" y="6175253"/>
            <a:ext cx="5691546" cy="646331"/>
          </a:xfrm>
          <a:prstGeom prst="rect">
            <a:avLst/>
          </a:prstGeom>
        </p:spPr>
        <p:txBody>
          <a:bodyPr wrap="square">
            <a:spAutoFit/>
          </a:bodyPr>
          <a:lstStyle/>
          <a:p>
            <a:pPr algn="r"/>
            <a:r>
              <a:rPr lang="en-US" dirty="0">
                <a:solidFill>
                  <a:schemeClr val="accent1">
                    <a:lumMod val="50000"/>
                  </a:schemeClr>
                </a:solidFill>
              </a:rPr>
              <a:t>LO: Understand what happens and the </a:t>
            </a:r>
          </a:p>
          <a:p>
            <a:pPr algn="r"/>
            <a:r>
              <a:rPr lang="en-US" dirty="0">
                <a:solidFill>
                  <a:schemeClr val="accent1">
                    <a:lumMod val="50000"/>
                  </a:schemeClr>
                </a:solidFill>
              </a:rPr>
              <a:t>symbolism within the Rite of Marriage. </a:t>
            </a:r>
          </a:p>
        </p:txBody>
      </p:sp>
      <p:sp>
        <p:nvSpPr>
          <p:cNvPr id="15" name="TextBox 14">
            <a:extLst>
              <a:ext uri="{FF2B5EF4-FFF2-40B4-BE49-F238E27FC236}">
                <a16:creationId xmlns:a16="http://schemas.microsoft.com/office/drawing/2014/main" id="{00EDF36A-2BC8-4D69-AF9C-F79C6CD55BD0}"/>
              </a:ext>
            </a:extLst>
          </p:cNvPr>
          <p:cNvSpPr txBox="1"/>
          <p:nvPr/>
        </p:nvSpPr>
        <p:spPr>
          <a:xfrm>
            <a:off x="7350747" y="838379"/>
            <a:ext cx="4568828" cy="5262979"/>
          </a:xfrm>
          <a:prstGeom prst="rect">
            <a:avLst/>
          </a:prstGeom>
          <a:noFill/>
          <a:ln>
            <a:noFill/>
          </a:ln>
        </p:spPr>
        <p:txBody>
          <a:bodyPr wrap="square" rtlCol="0">
            <a:spAutoFit/>
          </a:bodyPr>
          <a:lstStyle/>
          <a:p>
            <a:pPr algn="just"/>
            <a:r>
              <a:rPr lang="en-US" sz="2400" dirty="0">
                <a:solidFill>
                  <a:schemeClr val="accent1">
                    <a:lumMod val="50000"/>
                  </a:schemeClr>
                </a:solidFill>
              </a:rPr>
              <a:t>1. Discuss and then explain the reason and symbolism for each part of the Catholic wedding ceremony.</a:t>
            </a:r>
          </a:p>
          <a:p>
            <a:pPr algn="just"/>
            <a:endParaRPr lang="en-US" sz="2400" dirty="0">
              <a:solidFill>
                <a:schemeClr val="accent1">
                  <a:lumMod val="50000"/>
                </a:schemeClr>
              </a:solidFill>
            </a:endParaRPr>
          </a:p>
          <a:p>
            <a:pPr algn="just"/>
            <a:r>
              <a:rPr lang="en-US" sz="2400" dirty="0">
                <a:solidFill>
                  <a:schemeClr val="accent1">
                    <a:lumMod val="50000"/>
                  </a:schemeClr>
                </a:solidFill>
              </a:rPr>
              <a:t>2. Where do you see the different purposes of marriage (previously discussed) in the symbolic acts that happen?</a:t>
            </a:r>
          </a:p>
          <a:p>
            <a:pPr marL="342900" indent="-342900" algn="just">
              <a:buAutoNum type="arabicPeriod"/>
            </a:pPr>
            <a:endParaRPr lang="en-US" sz="2400" dirty="0">
              <a:solidFill>
                <a:schemeClr val="accent1">
                  <a:lumMod val="50000"/>
                </a:schemeClr>
              </a:solidFill>
            </a:endParaRPr>
          </a:p>
          <a:p>
            <a:pPr algn="just"/>
            <a:r>
              <a:rPr lang="en-US" sz="2400" dirty="0">
                <a:solidFill>
                  <a:schemeClr val="accent1">
                    <a:lumMod val="50000"/>
                  </a:schemeClr>
                </a:solidFill>
              </a:rPr>
              <a:t>3. Which part of the ceremony do you think is the most important for a married couple? Give reasons for your answer. </a:t>
            </a:r>
          </a:p>
        </p:txBody>
      </p:sp>
    </p:spTree>
    <p:extLst>
      <p:ext uri="{BB962C8B-B14F-4D97-AF65-F5344CB8AC3E}">
        <p14:creationId xmlns:p14="http://schemas.microsoft.com/office/powerpoint/2010/main" val="3088323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4" name="Rectangle 53">
            <a:extLst>
              <a:ext uri="{FF2B5EF4-FFF2-40B4-BE49-F238E27FC236}">
                <a16:creationId xmlns:a16="http://schemas.microsoft.com/office/drawing/2014/main" id="{7ADD6C35-4B10-4BFC-BAD6-56B49A790F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6" name="Group 55">
            <a:extLst>
              <a:ext uri="{FF2B5EF4-FFF2-40B4-BE49-F238E27FC236}">
                <a16:creationId xmlns:a16="http://schemas.microsoft.com/office/drawing/2014/main" id="{32AFDD1C-2418-460A-B0D3-EEF55EC823F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866957" y="2290257"/>
            <a:ext cx="5324737" cy="4559213"/>
            <a:chOff x="6852124" y="2290257"/>
            <a:chExt cx="5330118" cy="4559213"/>
          </a:xfrm>
        </p:grpSpPr>
        <p:sp>
          <p:nvSpPr>
            <p:cNvPr id="57" name="Freeform: Shape 56">
              <a:extLst>
                <a:ext uri="{FF2B5EF4-FFF2-40B4-BE49-F238E27FC236}">
                  <a16:creationId xmlns:a16="http://schemas.microsoft.com/office/drawing/2014/main" id="{AF1D9B44-43EB-4833-B924-356EBE6D25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52124" y="2290257"/>
              <a:ext cx="5330118" cy="4559213"/>
            </a:xfrm>
            <a:custGeom>
              <a:avLst/>
              <a:gdLst>
                <a:gd name="connsiteX0" fmla="*/ 3444904 w 5330118"/>
                <a:gd name="connsiteY0" fmla="*/ 220 h 4559213"/>
                <a:gd name="connsiteX1" fmla="*/ 3769380 w 5330118"/>
                <a:gd name="connsiteY1" fmla="*/ 20786 h 4559213"/>
                <a:gd name="connsiteX2" fmla="*/ 4399652 w 5330118"/>
                <a:gd name="connsiteY2" fmla="*/ 157746 h 4559213"/>
                <a:gd name="connsiteX3" fmla="*/ 4978946 w 5330118"/>
                <a:gd name="connsiteY3" fmla="*/ 421156 h 4559213"/>
                <a:gd name="connsiteX4" fmla="*/ 5239909 w 5330118"/>
                <a:gd name="connsiteY4" fmla="*/ 596177 h 4559213"/>
                <a:gd name="connsiteX5" fmla="*/ 5330118 w 5330118"/>
                <a:gd name="connsiteY5" fmla="*/ 672101 h 4559213"/>
                <a:gd name="connsiteX6" fmla="*/ 5330118 w 5330118"/>
                <a:gd name="connsiteY6" fmla="*/ 817108 h 4559213"/>
                <a:gd name="connsiteX7" fmla="*/ 5165156 w 5330118"/>
                <a:gd name="connsiteY7" fmla="*/ 689392 h 4559213"/>
                <a:gd name="connsiteX8" fmla="*/ 4907074 w 5330118"/>
                <a:gd name="connsiteY8" fmla="*/ 537310 h 4559213"/>
                <a:gd name="connsiteX9" fmla="*/ 4344130 w 5330118"/>
                <a:gd name="connsiteY9" fmla="*/ 331280 h 4559213"/>
                <a:gd name="connsiteX10" fmla="*/ 3749396 w 5330118"/>
                <a:gd name="connsiteY10" fmla="*/ 251913 h 4559213"/>
                <a:gd name="connsiteX11" fmla="*/ 3153752 w 5330118"/>
                <a:gd name="connsiteY11" fmla="*/ 282158 h 4559213"/>
                <a:gd name="connsiteX12" fmla="*/ 2861381 w 5330118"/>
                <a:gd name="connsiteY12" fmla="*/ 336106 h 4559213"/>
                <a:gd name="connsiteX13" fmla="*/ 2574686 w 5330118"/>
                <a:gd name="connsiteY13" fmla="*/ 413220 h 4559213"/>
                <a:gd name="connsiteX14" fmla="*/ 2294918 w 5330118"/>
                <a:gd name="connsiteY14" fmla="*/ 511569 h 4559213"/>
                <a:gd name="connsiteX15" fmla="*/ 2023438 w 5330118"/>
                <a:gd name="connsiteY15" fmla="*/ 630404 h 4559213"/>
                <a:gd name="connsiteX16" fmla="*/ 1508751 w 5330118"/>
                <a:gd name="connsiteY16" fmla="*/ 922342 h 4559213"/>
                <a:gd name="connsiteX17" fmla="*/ 1387034 w 5330118"/>
                <a:gd name="connsiteY17" fmla="*/ 1006427 h 4559213"/>
                <a:gd name="connsiteX18" fmla="*/ 1327197 w 5330118"/>
                <a:gd name="connsiteY18" fmla="*/ 1049865 h 4559213"/>
                <a:gd name="connsiteX19" fmla="*/ 1268155 w 5330118"/>
                <a:gd name="connsiteY19" fmla="*/ 1094374 h 4559213"/>
                <a:gd name="connsiteX20" fmla="*/ 1040389 w 5330118"/>
                <a:gd name="connsiteY20" fmla="*/ 1283245 h 4559213"/>
                <a:gd name="connsiteX21" fmla="*/ 633794 w 5330118"/>
                <a:gd name="connsiteY21" fmla="*/ 1711714 h 4559213"/>
                <a:gd name="connsiteX22" fmla="*/ 460415 w 5330118"/>
                <a:gd name="connsiteY22" fmla="*/ 1950670 h 4559213"/>
                <a:gd name="connsiteX23" fmla="*/ 312810 w 5330118"/>
                <a:gd name="connsiteY23" fmla="*/ 2205715 h 4559213"/>
                <a:gd name="connsiteX24" fmla="*/ 280110 w 5330118"/>
                <a:gd name="connsiteY24" fmla="*/ 2271675 h 4559213"/>
                <a:gd name="connsiteX25" fmla="*/ 264214 w 5330118"/>
                <a:gd name="connsiteY25" fmla="*/ 2304923 h 4559213"/>
                <a:gd name="connsiteX26" fmla="*/ 249113 w 5330118"/>
                <a:gd name="connsiteY26" fmla="*/ 2338492 h 4559213"/>
                <a:gd name="connsiteX27" fmla="*/ 220272 w 5330118"/>
                <a:gd name="connsiteY27" fmla="*/ 2406168 h 4559213"/>
                <a:gd name="connsiteX28" fmla="*/ 193250 w 5330118"/>
                <a:gd name="connsiteY28" fmla="*/ 2474595 h 4559213"/>
                <a:gd name="connsiteX29" fmla="*/ 105368 w 5330118"/>
                <a:gd name="connsiteY29" fmla="*/ 2754843 h 4559213"/>
                <a:gd name="connsiteX30" fmla="*/ 34063 w 5330118"/>
                <a:gd name="connsiteY30" fmla="*/ 3335503 h 4559213"/>
                <a:gd name="connsiteX31" fmla="*/ 64038 w 5330118"/>
                <a:gd name="connsiteY31" fmla="*/ 3625404 h 4559213"/>
                <a:gd name="connsiteX32" fmla="*/ 155554 w 5330118"/>
                <a:gd name="connsiteY32" fmla="*/ 3902649 h 4559213"/>
                <a:gd name="connsiteX33" fmla="*/ 187118 w 5330118"/>
                <a:gd name="connsiteY33" fmla="*/ 3968931 h 4559213"/>
                <a:gd name="connsiteX34" fmla="*/ 222202 w 5330118"/>
                <a:gd name="connsiteY34" fmla="*/ 4033711 h 4559213"/>
                <a:gd name="connsiteX35" fmla="*/ 299980 w 5330118"/>
                <a:gd name="connsiteY35" fmla="*/ 4159303 h 4559213"/>
                <a:gd name="connsiteX36" fmla="*/ 385818 w 5330118"/>
                <a:gd name="connsiteY36" fmla="*/ 4280604 h 4559213"/>
                <a:gd name="connsiteX37" fmla="*/ 477786 w 5330118"/>
                <a:gd name="connsiteY37" fmla="*/ 4398474 h 4559213"/>
                <a:gd name="connsiteX38" fmla="*/ 609756 w 5330118"/>
                <a:gd name="connsiteY38" fmla="*/ 4559213 h 4559213"/>
                <a:gd name="connsiteX39" fmla="*/ 480825 w 5330118"/>
                <a:gd name="connsiteY39" fmla="*/ 4559213 h 4559213"/>
                <a:gd name="connsiteX40" fmla="*/ 404211 w 5330118"/>
                <a:gd name="connsiteY40" fmla="*/ 4446629 h 4559213"/>
                <a:gd name="connsiteX41" fmla="*/ 321439 w 5330118"/>
                <a:gd name="connsiteY41" fmla="*/ 4320180 h 4559213"/>
                <a:gd name="connsiteX42" fmla="*/ 242640 w 5330118"/>
                <a:gd name="connsiteY42" fmla="*/ 4190941 h 4559213"/>
                <a:gd name="connsiteX43" fmla="*/ 109909 w 5330118"/>
                <a:gd name="connsiteY43" fmla="*/ 3919809 h 4559213"/>
                <a:gd name="connsiteX44" fmla="*/ 26229 w 5330118"/>
                <a:gd name="connsiteY44" fmla="*/ 3632054 h 4559213"/>
                <a:gd name="connsiteX45" fmla="*/ 0 w 5330118"/>
                <a:gd name="connsiteY45" fmla="*/ 3335503 h 4559213"/>
                <a:gd name="connsiteX46" fmla="*/ 234352 w 5330118"/>
                <a:gd name="connsiteY46" fmla="*/ 2173647 h 4559213"/>
                <a:gd name="connsiteX47" fmla="*/ 360384 w 5330118"/>
                <a:gd name="connsiteY47" fmla="*/ 1898869 h 4559213"/>
                <a:gd name="connsiteX48" fmla="*/ 511282 w 5330118"/>
                <a:gd name="connsiteY48" fmla="*/ 1634172 h 4559213"/>
                <a:gd name="connsiteX49" fmla="*/ 884381 w 5330118"/>
                <a:gd name="connsiteY49" fmla="*/ 1143281 h 4559213"/>
                <a:gd name="connsiteX50" fmla="*/ 1104768 w 5330118"/>
                <a:gd name="connsiteY50" fmla="*/ 921806 h 4559213"/>
                <a:gd name="connsiteX51" fmla="*/ 1163128 w 5330118"/>
                <a:gd name="connsiteY51" fmla="*/ 869254 h 4559213"/>
                <a:gd name="connsiteX52" fmla="*/ 1222624 w 5330118"/>
                <a:gd name="connsiteY52" fmla="*/ 817773 h 4559213"/>
                <a:gd name="connsiteX53" fmla="*/ 1345591 w 5330118"/>
                <a:gd name="connsiteY53" fmla="*/ 718886 h 4559213"/>
                <a:gd name="connsiteX54" fmla="*/ 1883100 w 5330118"/>
                <a:gd name="connsiteY54" fmla="*/ 378362 h 4559213"/>
                <a:gd name="connsiteX55" fmla="*/ 3118895 w 5330118"/>
                <a:gd name="connsiteY55" fmla="*/ 13600 h 4559213"/>
                <a:gd name="connsiteX56" fmla="*/ 3444904 w 5330118"/>
                <a:gd name="connsiteY56" fmla="*/ 220 h 4559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330118" h="4559213">
                  <a:moveTo>
                    <a:pt x="3444904" y="220"/>
                  </a:moveTo>
                  <a:cubicBezTo>
                    <a:pt x="3553706" y="1507"/>
                    <a:pt x="3662253" y="8452"/>
                    <a:pt x="3769380" y="20786"/>
                  </a:cubicBezTo>
                  <a:cubicBezTo>
                    <a:pt x="3983974" y="45668"/>
                    <a:pt x="4196072" y="90499"/>
                    <a:pt x="4399652" y="157746"/>
                  </a:cubicBezTo>
                  <a:cubicBezTo>
                    <a:pt x="4603235" y="224778"/>
                    <a:pt x="4797732" y="313798"/>
                    <a:pt x="4978946" y="421156"/>
                  </a:cubicBezTo>
                  <a:cubicBezTo>
                    <a:pt x="5069496" y="474943"/>
                    <a:pt x="5156611" y="533449"/>
                    <a:pt x="5239909" y="596177"/>
                  </a:cubicBezTo>
                  <a:lnTo>
                    <a:pt x="5330118" y="672101"/>
                  </a:lnTo>
                  <a:lnTo>
                    <a:pt x="5330118" y="817108"/>
                  </a:lnTo>
                  <a:lnTo>
                    <a:pt x="5165156" y="689392"/>
                  </a:lnTo>
                  <a:cubicBezTo>
                    <a:pt x="5082384" y="633729"/>
                    <a:pt x="4996431" y="582355"/>
                    <a:pt x="4907074" y="537310"/>
                  </a:cubicBezTo>
                  <a:cubicBezTo>
                    <a:pt x="4728926" y="446145"/>
                    <a:pt x="4538970" y="377933"/>
                    <a:pt x="4344130" y="331280"/>
                  </a:cubicBezTo>
                  <a:cubicBezTo>
                    <a:pt x="4149292" y="284518"/>
                    <a:pt x="3949571" y="258885"/>
                    <a:pt x="3749396" y="251913"/>
                  </a:cubicBezTo>
                  <a:cubicBezTo>
                    <a:pt x="3548993" y="243976"/>
                    <a:pt x="3350636" y="254701"/>
                    <a:pt x="3153752" y="282158"/>
                  </a:cubicBezTo>
                  <a:cubicBezTo>
                    <a:pt x="3055539" y="296422"/>
                    <a:pt x="2957892" y="314119"/>
                    <a:pt x="2861381" y="336106"/>
                  </a:cubicBezTo>
                  <a:cubicBezTo>
                    <a:pt x="2764870" y="358414"/>
                    <a:pt x="2669154" y="383833"/>
                    <a:pt x="2574686" y="413220"/>
                  </a:cubicBezTo>
                  <a:cubicBezTo>
                    <a:pt x="2480219" y="442499"/>
                    <a:pt x="2386888" y="475318"/>
                    <a:pt x="2294918" y="511569"/>
                  </a:cubicBezTo>
                  <a:cubicBezTo>
                    <a:pt x="2203063" y="547928"/>
                    <a:pt x="2112455" y="587610"/>
                    <a:pt x="2023438" y="630404"/>
                  </a:cubicBezTo>
                  <a:cubicBezTo>
                    <a:pt x="1845404" y="715883"/>
                    <a:pt x="1673274" y="813375"/>
                    <a:pt x="1508751" y="922342"/>
                  </a:cubicBezTo>
                  <a:cubicBezTo>
                    <a:pt x="1467763" y="949692"/>
                    <a:pt x="1426887" y="977470"/>
                    <a:pt x="1387034" y="1006427"/>
                  </a:cubicBezTo>
                  <a:cubicBezTo>
                    <a:pt x="1366824" y="1020585"/>
                    <a:pt x="1347067" y="1035279"/>
                    <a:pt x="1327197" y="1049865"/>
                  </a:cubicBezTo>
                  <a:cubicBezTo>
                    <a:pt x="1307213" y="1064343"/>
                    <a:pt x="1287571" y="1079252"/>
                    <a:pt x="1268155" y="1094374"/>
                  </a:cubicBezTo>
                  <a:cubicBezTo>
                    <a:pt x="1190152" y="1154757"/>
                    <a:pt x="1113851" y="1217392"/>
                    <a:pt x="1040389" y="1283245"/>
                  </a:cubicBezTo>
                  <a:cubicBezTo>
                    <a:pt x="893125" y="1414521"/>
                    <a:pt x="756533" y="1557701"/>
                    <a:pt x="633794" y="1711714"/>
                  </a:cubicBezTo>
                  <a:cubicBezTo>
                    <a:pt x="572480" y="1788721"/>
                    <a:pt x="514461" y="1868409"/>
                    <a:pt x="460415" y="1950670"/>
                  </a:cubicBezTo>
                  <a:cubicBezTo>
                    <a:pt x="407277" y="2033362"/>
                    <a:pt x="357091" y="2118091"/>
                    <a:pt x="312810" y="2205715"/>
                  </a:cubicBezTo>
                  <a:cubicBezTo>
                    <a:pt x="301342" y="2227488"/>
                    <a:pt x="290669" y="2249581"/>
                    <a:pt x="280110" y="2271675"/>
                  </a:cubicBezTo>
                  <a:lnTo>
                    <a:pt x="264214" y="2304923"/>
                  </a:lnTo>
                  <a:lnTo>
                    <a:pt x="249113" y="2338492"/>
                  </a:lnTo>
                  <a:cubicBezTo>
                    <a:pt x="239234" y="2360908"/>
                    <a:pt x="229243" y="2383324"/>
                    <a:pt x="220272" y="2406168"/>
                  </a:cubicBezTo>
                  <a:cubicBezTo>
                    <a:pt x="211302" y="2429012"/>
                    <a:pt x="201425" y="2451536"/>
                    <a:pt x="193250" y="2474595"/>
                  </a:cubicBezTo>
                  <a:cubicBezTo>
                    <a:pt x="158279" y="2566187"/>
                    <a:pt x="128643" y="2659711"/>
                    <a:pt x="105368" y="2754843"/>
                  </a:cubicBezTo>
                  <a:cubicBezTo>
                    <a:pt x="58134" y="2944678"/>
                    <a:pt x="33950" y="3140091"/>
                    <a:pt x="34063" y="3335503"/>
                  </a:cubicBezTo>
                  <a:cubicBezTo>
                    <a:pt x="34630" y="3432888"/>
                    <a:pt x="44282" y="3530058"/>
                    <a:pt x="64038" y="3625404"/>
                  </a:cubicBezTo>
                  <a:cubicBezTo>
                    <a:pt x="84817" y="3720536"/>
                    <a:pt x="114905" y="3813631"/>
                    <a:pt x="155554" y="3902649"/>
                  </a:cubicBezTo>
                  <a:cubicBezTo>
                    <a:pt x="165205" y="3925066"/>
                    <a:pt x="176446" y="3946945"/>
                    <a:pt x="187118" y="3968931"/>
                  </a:cubicBezTo>
                  <a:cubicBezTo>
                    <a:pt x="198700" y="3990597"/>
                    <a:pt x="209713" y="4012475"/>
                    <a:pt x="222202" y="4033711"/>
                  </a:cubicBezTo>
                  <a:cubicBezTo>
                    <a:pt x="246047" y="4076612"/>
                    <a:pt x="272615" y="4118225"/>
                    <a:pt x="299980" y="4159303"/>
                  </a:cubicBezTo>
                  <a:cubicBezTo>
                    <a:pt x="327230" y="4200488"/>
                    <a:pt x="356410" y="4240599"/>
                    <a:pt x="385818" y="4280604"/>
                  </a:cubicBezTo>
                  <a:cubicBezTo>
                    <a:pt x="415679" y="4320287"/>
                    <a:pt x="446676" y="4359434"/>
                    <a:pt x="477786" y="4398474"/>
                  </a:cubicBezTo>
                  <a:lnTo>
                    <a:pt x="609756" y="4559213"/>
                  </a:lnTo>
                  <a:lnTo>
                    <a:pt x="480825" y="4559213"/>
                  </a:lnTo>
                  <a:lnTo>
                    <a:pt x="404211" y="4446629"/>
                  </a:lnTo>
                  <a:cubicBezTo>
                    <a:pt x="376166" y="4404802"/>
                    <a:pt x="348461" y="4362759"/>
                    <a:pt x="321439" y="4320180"/>
                  </a:cubicBezTo>
                  <a:cubicBezTo>
                    <a:pt x="294415" y="4277601"/>
                    <a:pt x="267619" y="4234915"/>
                    <a:pt x="242640" y="4190941"/>
                  </a:cubicBezTo>
                  <a:cubicBezTo>
                    <a:pt x="192568" y="4103424"/>
                    <a:pt x="146584" y="4013334"/>
                    <a:pt x="109909" y="3919809"/>
                  </a:cubicBezTo>
                  <a:cubicBezTo>
                    <a:pt x="72554" y="3826608"/>
                    <a:pt x="44850" y="3729975"/>
                    <a:pt x="26229" y="3632054"/>
                  </a:cubicBezTo>
                  <a:cubicBezTo>
                    <a:pt x="8403" y="3534134"/>
                    <a:pt x="0" y="3434711"/>
                    <a:pt x="0" y="3335503"/>
                  </a:cubicBezTo>
                  <a:cubicBezTo>
                    <a:pt x="1476" y="2939959"/>
                    <a:pt x="82433" y="2545488"/>
                    <a:pt x="234352" y="2173647"/>
                  </a:cubicBezTo>
                  <a:cubicBezTo>
                    <a:pt x="272502" y="2080767"/>
                    <a:pt x="313831" y="1988745"/>
                    <a:pt x="360384" y="1898869"/>
                  </a:cubicBezTo>
                  <a:cubicBezTo>
                    <a:pt x="406255" y="1808669"/>
                    <a:pt x="456781" y="1720402"/>
                    <a:pt x="511282" y="1634172"/>
                  </a:cubicBezTo>
                  <a:cubicBezTo>
                    <a:pt x="620396" y="1461818"/>
                    <a:pt x="744951" y="1296973"/>
                    <a:pt x="884381" y="1143281"/>
                  </a:cubicBezTo>
                  <a:cubicBezTo>
                    <a:pt x="954438" y="1066703"/>
                    <a:pt x="1027559" y="992378"/>
                    <a:pt x="1104768" y="921806"/>
                  </a:cubicBezTo>
                  <a:cubicBezTo>
                    <a:pt x="1123956" y="904003"/>
                    <a:pt x="1143258" y="886414"/>
                    <a:pt x="1163128" y="869254"/>
                  </a:cubicBezTo>
                  <a:cubicBezTo>
                    <a:pt x="1182885" y="851985"/>
                    <a:pt x="1202300" y="834396"/>
                    <a:pt x="1222624" y="817773"/>
                  </a:cubicBezTo>
                  <a:cubicBezTo>
                    <a:pt x="1262819" y="783988"/>
                    <a:pt x="1304034" y="751277"/>
                    <a:pt x="1345591" y="718886"/>
                  </a:cubicBezTo>
                  <a:cubicBezTo>
                    <a:pt x="1512612" y="590184"/>
                    <a:pt x="1693030" y="476176"/>
                    <a:pt x="1883100" y="378362"/>
                  </a:cubicBezTo>
                  <a:cubicBezTo>
                    <a:pt x="2263126" y="182628"/>
                    <a:pt x="2685504" y="54677"/>
                    <a:pt x="3118895" y="13600"/>
                  </a:cubicBezTo>
                  <a:cubicBezTo>
                    <a:pt x="3227044" y="3304"/>
                    <a:pt x="3336102" y="-1067"/>
                    <a:pt x="3444904" y="22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8" name="Freeform: Shape 57">
              <a:extLst>
                <a:ext uri="{FF2B5EF4-FFF2-40B4-BE49-F238E27FC236}">
                  <a16:creationId xmlns:a16="http://schemas.microsoft.com/office/drawing/2014/main" id="{A32CECE0-15B8-4DAB-B839-B0082C6FFC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4598" y="2512952"/>
              <a:ext cx="5307644" cy="4336518"/>
            </a:xfrm>
            <a:custGeom>
              <a:avLst/>
              <a:gdLst>
                <a:gd name="connsiteX0" fmla="*/ 5307644 w 5307644"/>
                <a:gd name="connsiteY0" fmla="*/ 4310537 h 4336518"/>
                <a:gd name="connsiteX1" fmla="*/ 5307644 w 5307644"/>
                <a:gd name="connsiteY1" fmla="*/ 4336518 h 4336518"/>
                <a:gd name="connsiteX2" fmla="*/ 5271469 w 5307644"/>
                <a:gd name="connsiteY2" fmla="*/ 4336518 h 4336518"/>
                <a:gd name="connsiteX3" fmla="*/ 3433280 w 5307644"/>
                <a:gd name="connsiteY3" fmla="*/ 1379 h 4336518"/>
                <a:gd name="connsiteX4" fmla="*/ 3739290 w 5307644"/>
                <a:gd name="connsiteY4" fmla="*/ 5668 h 4336518"/>
                <a:gd name="connsiteX5" fmla="*/ 4345494 w 5307644"/>
                <a:gd name="connsiteY5" fmla="*/ 94581 h 4336518"/>
                <a:gd name="connsiteX6" fmla="*/ 4922289 w 5307644"/>
                <a:gd name="connsiteY6" fmla="*/ 300933 h 4336518"/>
                <a:gd name="connsiteX7" fmla="*/ 5188801 w 5307644"/>
                <a:gd name="connsiteY7" fmla="*/ 449771 h 4336518"/>
                <a:gd name="connsiteX8" fmla="*/ 5307644 w 5307644"/>
                <a:gd name="connsiteY8" fmla="*/ 531018 h 4336518"/>
                <a:gd name="connsiteX9" fmla="*/ 5307644 w 5307644"/>
                <a:gd name="connsiteY9" fmla="*/ 868543 h 4336518"/>
                <a:gd name="connsiteX10" fmla="*/ 5256558 w 5307644"/>
                <a:gd name="connsiteY10" fmla="*/ 823998 h 4336518"/>
                <a:gd name="connsiteX11" fmla="*/ 4794554 w 5307644"/>
                <a:gd name="connsiteY11" fmla="*/ 538923 h 4336518"/>
                <a:gd name="connsiteX12" fmla="*/ 4274643 w 5307644"/>
                <a:gd name="connsiteY12" fmla="*/ 359921 h 4336518"/>
                <a:gd name="connsiteX13" fmla="*/ 3722940 w 5307644"/>
                <a:gd name="connsiteY13" fmla="*/ 285703 h 4336518"/>
                <a:gd name="connsiteX14" fmla="*/ 3163858 w 5307644"/>
                <a:gd name="connsiteY14" fmla="*/ 304579 h 4336518"/>
                <a:gd name="connsiteX15" fmla="*/ 2615108 w 5307644"/>
                <a:gd name="connsiteY15" fmla="*/ 413546 h 4336518"/>
                <a:gd name="connsiteX16" fmla="*/ 2090201 w 5307644"/>
                <a:gd name="connsiteY16" fmla="*/ 603167 h 4336518"/>
                <a:gd name="connsiteX17" fmla="*/ 1152228 w 5307644"/>
                <a:gd name="connsiteY17" fmla="*/ 1185758 h 4336518"/>
                <a:gd name="connsiteX18" fmla="*/ 768796 w 5307644"/>
                <a:gd name="connsiteY18" fmla="*/ 1574544 h 4336518"/>
                <a:gd name="connsiteX19" fmla="*/ 465637 w 5307644"/>
                <a:gd name="connsiteY19" fmla="*/ 2021033 h 4336518"/>
                <a:gd name="connsiteX20" fmla="*/ 259898 w 5307644"/>
                <a:gd name="connsiteY20" fmla="*/ 2514605 h 4336518"/>
                <a:gd name="connsiteX21" fmla="*/ 185075 w 5307644"/>
                <a:gd name="connsiteY21" fmla="*/ 3040781 h 4336518"/>
                <a:gd name="connsiteX22" fmla="*/ 216639 w 5307644"/>
                <a:gd name="connsiteY22" fmla="*/ 3298400 h 4336518"/>
                <a:gd name="connsiteX23" fmla="*/ 309857 w 5307644"/>
                <a:gd name="connsiteY23" fmla="*/ 3539393 h 4336518"/>
                <a:gd name="connsiteX24" fmla="*/ 374918 w 5307644"/>
                <a:gd name="connsiteY24" fmla="*/ 3652866 h 4336518"/>
                <a:gd name="connsiteX25" fmla="*/ 449628 w 5307644"/>
                <a:gd name="connsiteY25" fmla="*/ 3762691 h 4336518"/>
                <a:gd name="connsiteX26" fmla="*/ 622212 w 5307644"/>
                <a:gd name="connsiteY26" fmla="*/ 3974942 h 4336518"/>
                <a:gd name="connsiteX27" fmla="*/ 808989 w 5307644"/>
                <a:gd name="connsiteY27" fmla="*/ 4188802 h 4336518"/>
                <a:gd name="connsiteX28" fmla="*/ 901868 w 5307644"/>
                <a:gd name="connsiteY28" fmla="*/ 4300450 h 4336518"/>
                <a:gd name="connsiteX29" fmla="*/ 931233 w 5307644"/>
                <a:gd name="connsiteY29" fmla="*/ 4336518 h 4336518"/>
                <a:gd name="connsiteX30" fmla="*/ 512426 w 5307644"/>
                <a:gd name="connsiteY30" fmla="*/ 4336518 h 4336518"/>
                <a:gd name="connsiteX31" fmla="*/ 379799 w 5307644"/>
                <a:gd name="connsiteY31" fmla="*/ 4138930 h 4336518"/>
                <a:gd name="connsiteX32" fmla="*/ 226177 w 5307644"/>
                <a:gd name="connsiteY32" fmla="*/ 3891071 h 4336518"/>
                <a:gd name="connsiteX33" fmla="*/ 156916 w 5307644"/>
                <a:gd name="connsiteY33" fmla="*/ 3759688 h 4336518"/>
                <a:gd name="connsiteX34" fmla="*/ 98101 w 5307644"/>
                <a:gd name="connsiteY34" fmla="*/ 3622191 h 4336518"/>
                <a:gd name="connsiteX35" fmla="*/ 53025 w 5307644"/>
                <a:gd name="connsiteY35" fmla="*/ 3479547 h 4336518"/>
                <a:gd name="connsiteX36" fmla="*/ 36221 w 5307644"/>
                <a:gd name="connsiteY36" fmla="*/ 3406831 h 4336518"/>
                <a:gd name="connsiteX37" fmla="*/ 28841 w 5307644"/>
                <a:gd name="connsiteY37" fmla="*/ 3370365 h 4336518"/>
                <a:gd name="connsiteX38" fmla="*/ 22709 w 5307644"/>
                <a:gd name="connsiteY38" fmla="*/ 3333792 h 4336518"/>
                <a:gd name="connsiteX39" fmla="*/ 0 w 5307644"/>
                <a:gd name="connsiteY39" fmla="*/ 3040781 h 4336518"/>
                <a:gd name="connsiteX40" fmla="*/ 63017 w 5307644"/>
                <a:gd name="connsiteY40" fmla="*/ 2469880 h 4336518"/>
                <a:gd name="connsiteX41" fmla="*/ 252405 w 5307644"/>
                <a:gd name="connsiteY41" fmla="*/ 1922897 h 4336518"/>
                <a:gd name="connsiteX42" fmla="*/ 962499 w 5307644"/>
                <a:gd name="connsiteY42" fmla="*/ 993992 h 4336518"/>
                <a:gd name="connsiteX43" fmla="*/ 1433359 w 5307644"/>
                <a:gd name="connsiteY43" fmla="*/ 630088 h 4336518"/>
                <a:gd name="connsiteX44" fmla="*/ 1959628 w 5307644"/>
                <a:gd name="connsiteY44" fmla="*/ 341151 h 4336518"/>
                <a:gd name="connsiteX45" fmla="*/ 3127865 w 5307644"/>
                <a:gd name="connsiteY45" fmla="*/ 22508 h 4336518"/>
                <a:gd name="connsiteX46" fmla="*/ 3433280 w 5307644"/>
                <a:gd name="connsiteY46" fmla="*/ 1379 h 4336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5307644" h="4336518">
                  <a:moveTo>
                    <a:pt x="5307644" y="4310537"/>
                  </a:moveTo>
                  <a:lnTo>
                    <a:pt x="5307644" y="4336518"/>
                  </a:lnTo>
                  <a:lnTo>
                    <a:pt x="5271469" y="4336518"/>
                  </a:lnTo>
                  <a:close/>
                  <a:moveTo>
                    <a:pt x="3433280" y="1379"/>
                  </a:moveTo>
                  <a:cubicBezTo>
                    <a:pt x="3535397" y="-1410"/>
                    <a:pt x="3637614" y="38"/>
                    <a:pt x="3739290" y="5668"/>
                  </a:cubicBezTo>
                  <a:cubicBezTo>
                    <a:pt x="3942986" y="17360"/>
                    <a:pt x="4146567" y="45995"/>
                    <a:pt x="4345494" y="94581"/>
                  </a:cubicBezTo>
                  <a:cubicBezTo>
                    <a:pt x="4544420" y="143059"/>
                    <a:pt x="4738691" y="211700"/>
                    <a:pt x="4922289" y="300933"/>
                  </a:cubicBezTo>
                  <a:cubicBezTo>
                    <a:pt x="5013975" y="345550"/>
                    <a:pt x="5103219" y="395127"/>
                    <a:pt x="5188801" y="449771"/>
                  </a:cubicBezTo>
                  <a:lnTo>
                    <a:pt x="5307644" y="531018"/>
                  </a:lnTo>
                  <a:lnTo>
                    <a:pt x="5307644" y="868543"/>
                  </a:lnTo>
                  <a:lnTo>
                    <a:pt x="5256558" y="823998"/>
                  </a:lnTo>
                  <a:cubicBezTo>
                    <a:pt x="5114289" y="712993"/>
                    <a:pt x="4959758" y="616466"/>
                    <a:pt x="4794554" y="538923"/>
                  </a:cubicBezTo>
                  <a:cubicBezTo>
                    <a:pt x="4629462" y="461166"/>
                    <a:pt x="4454722" y="401534"/>
                    <a:pt x="4274643" y="359921"/>
                  </a:cubicBezTo>
                  <a:cubicBezTo>
                    <a:pt x="4094566" y="318200"/>
                    <a:pt x="3909491" y="294176"/>
                    <a:pt x="3722940" y="285703"/>
                  </a:cubicBezTo>
                  <a:cubicBezTo>
                    <a:pt x="3536050" y="276800"/>
                    <a:pt x="3349387" y="282700"/>
                    <a:pt x="3163858" y="304579"/>
                  </a:cubicBezTo>
                  <a:cubicBezTo>
                    <a:pt x="2978444" y="326565"/>
                    <a:pt x="2794732" y="363353"/>
                    <a:pt x="2615108" y="413546"/>
                  </a:cubicBezTo>
                  <a:cubicBezTo>
                    <a:pt x="2435370" y="463526"/>
                    <a:pt x="2260060" y="528198"/>
                    <a:pt x="2090201" y="603167"/>
                  </a:cubicBezTo>
                  <a:cubicBezTo>
                    <a:pt x="1749461" y="751496"/>
                    <a:pt x="1431316" y="948195"/>
                    <a:pt x="1152228" y="1185758"/>
                  </a:cubicBezTo>
                  <a:cubicBezTo>
                    <a:pt x="1013139" y="1304915"/>
                    <a:pt x="884268" y="1434903"/>
                    <a:pt x="768796" y="1574544"/>
                  </a:cubicBezTo>
                  <a:cubicBezTo>
                    <a:pt x="653096" y="1713971"/>
                    <a:pt x="551021" y="1863481"/>
                    <a:pt x="465637" y="2021033"/>
                  </a:cubicBezTo>
                  <a:cubicBezTo>
                    <a:pt x="380253" y="2178478"/>
                    <a:pt x="309176" y="2343324"/>
                    <a:pt x="259898" y="2514605"/>
                  </a:cubicBezTo>
                  <a:cubicBezTo>
                    <a:pt x="210508" y="2685457"/>
                    <a:pt x="184960" y="2863065"/>
                    <a:pt x="185075" y="3040781"/>
                  </a:cubicBezTo>
                  <a:cubicBezTo>
                    <a:pt x="186096" y="3128084"/>
                    <a:pt x="195180" y="3214743"/>
                    <a:pt x="216639" y="3298400"/>
                  </a:cubicBezTo>
                  <a:cubicBezTo>
                    <a:pt x="237759" y="3382163"/>
                    <a:pt x="270572" y="3462280"/>
                    <a:pt x="309857" y="3539393"/>
                  </a:cubicBezTo>
                  <a:cubicBezTo>
                    <a:pt x="329727" y="3577897"/>
                    <a:pt x="351755" y="3615649"/>
                    <a:pt x="374918" y="3652866"/>
                  </a:cubicBezTo>
                  <a:cubicBezTo>
                    <a:pt x="398420" y="3689974"/>
                    <a:pt x="423514" y="3726548"/>
                    <a:pt x="449628" y="3762691"/>
                  </a:cubicBezTo>
                  <a:cubicBezTo>
                    <a:pt x="502539" y="3834764"/>
                    <a:pt x="561354" y="3904692"/>
                    <a:pt x="622212" y="3974942"/>
                  </a:cubicBezTo>
                  <a:cubicBezTo>
                    <a:pt x="683071" y="4045299"/>
                    <a:pt x="746655" y="4115657"/>
                    <a:pt x="808989" y="4188802"/>
                  </a:cubicBezTo>
                  <a:cubicBezTo>
                    <a:pt x="840214" y="4225267"/>
                    <a:pt x="871097" y="4262591"/>
                    <a:pt x="901868" y="4300450"/>
                  </a:cubicBezTo>
                  <a:lnTo>
                    <a:pt x="931233" y="4336518"/>
                  </a:lnTo>
                  <a:lnTo>
                    <a:pt x="512426" y="4336518"/>
                  </a:lnTo>
                  <a:lnTo>
                    <a:pt x="379799" y="4138930"/>
                  </a:lnTo>
                  <a:cubicBezTo>
                    <a:pt x="327002" y="4059028"/>
                    <a:pt x="274886" y="3976765"/>
                    <a:pt x="226177" y="3891071"/>
                  </a:cubicBezTo>
                  <a:cubicBezTo>
                    <a:pt x="201878" y="3848171"/>
                    <a:pt x="178376" y="3804519"/>
                    <a:pt x="156916" y="3759688"/>
                  </a:cubicBezTo>
                  <a:cubicBezTo>
                    <a:pt x="135570" y="3714750"/>
                    <a:pt x="115700" y="3668954"/>
                    <a:pt x="98101" y="3622191"/>
                  </a:cubicBezTo>
                  <a:cubicBezTo>
                    <a:pt x="80842" y="3575323"/>
                    <a:pt x="65514" y="3527810"/>
                    <a:pt x="53025" y="3479547"/>
                  </a:cubicBezTo>
                  <a:cubicBezTo>
                    <a:pt x="47121" y="3455416"/>
                    <a:pt x="41103" y="3431176"/>
                    <a:pt x="36221" y="3406831"/>
                  </a:cubicBezTo>
                  <a:lnTo>
                    <a:pt x="28841" y="3370365"/>
                  </a:lnTo>
                  <a:lnTo>
                    <a:pt x="22709" y="3333792"/>
                  </a:lnTo>
                  <a:cubicBezTo>
                    <a:pt x="6700" y="3236194"/>
                    <a:pt x="0" y="3138058"/>
                    <a:pt x="0" y="3040781"/>
                  </a:cubicBezTo>
                  <a:cubicBezTo>
                    <a:pt x="454" y="2849337"/>
                    <a:pt x="21687" y="2657893"/>
                    <a:pt x="63017" y="2469880"/>
                  </a:cubicBezTo>
                  <a:cubicBezTo>
                    <a:pt x="104233" y="2281976"/>
                    <a:pt x="167362" y="2097718"/>
                    <a:pt x="252405" y="1922897"/>
                  </a:cubicBezTo>
                  <a:cubicBezTo>
                    <a:pt x="423286" y="1573257"/>
                    <a:pt x="670922" y="1260405"/>
                    <a:pt x="962499" y="993992"/>
                  </a:cubicBezTo>
                  <a:cubicBezTo>
                    <a:pt x="1108628" y="860786"/>
                    <a:pt x="1266566" y="739269"/>
                    <a:pt x="1433359" y="630088"/>
                  </a:cubicBezTo>
                  <a:cubicBezTo>
                    <a:pt x="1600380" y="521013"/>
                    <a:pt x="1776144" y="423843"/>
                    <a:pt x="1959628" y="341151"/>
                  </a:cubicBezTo>
                  <a:cubicBezTo>
                    <a:pt x="2327051" y="176950"/>
                    <a:pt x="2722633" y="68411"/>
                    <a:pt x="3127865" y="22508"/>
                  </a:cubicBezTo>
                  <a:cubicBezTo>
                    <a:pt x="3229145" y="11193"/>
                    <a:pt x="3331163" y="4168"/>
                    <a:pt x="3433280" y="137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9" name="Freeform: Shape 58">
              <a:extLst>
                <a:ext uri="{FF2B5EF4-FFF2-40B4-BE49-F238E27FC236}">
                  <a16:creationId xmlns:a16="http://schemas.microsoft.com/office/drawing/2014/main" id="{0C5373BF-BD61-4FCF-8ECF-21DFEBE09D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3412" y="2537732"/>
              <a:ext cx="5308830" cy="4311738"/>
            </a:xfrm>
            <a:custGeom>
              <a:avLst/>
              <a:gdLst>
                <a:gd name="connsiteX0" fmla="*/ 5308830 w 5308830"/>
                <a:gd name="connsiteY0" fmla="*/ 4026353 h 4311738"/>
                <a:gd name="connsiteX1" fmla="*/ 5308830 w 5308830"/>
                <a:gd name="connsiteY1" fmla="*/ 4311738 h 4311738"/>
                <a:gd name="connsiteX2" fmla="*/ 4948051 w 5308830"/>
                <a:gd name="connsiteY2" fmla="*/ 4311738 h 4311738"/>
                <a:gd name="connsiteX3" fmla="*/ 5002803 w 5308830"/>
                <a:gd name="connsiteY3" fmla="*/ 4271506 h 4311738"/>
                <a:gd name="connsiteX4" fmla="*/ 5221147 w 5308830"/>
                <a:gd name="connsiteY4" fmla="*/ 4102386 h 4311738"/>
                <a:gd name="connsiteX5" fmla="*/ 3595773 w 5308830"/>
                <a:gd name="connsiteY5" fmla="*/ 0 h 4311738"/>
                <a:gd name="connsiteX6" fmla="*/ 5271266 w 5308830"/>
                <a:gd name="connsiteY6" fmla="*/ 516192 h 4311738"/>
                <a:gd name="connsiteX7" fmla="*/ 5308830 w 5308830"/>
                <a:gd name="connsiteY7" fmla="*/ 546905 h 4311738"/>
                <a:gd name="connsiteX8" fmla="*/ 5308830 w 5308830"/>
                <a:gd name="connsiteY8" fmla="*/ 1314056 h 4311738"/>
                <a:gd name="connsiteX9" fmla="*/ 5241798 w 5308830"/>
                <a:gd name="connsiteY9" fmla="*/ 1229961 h 4311738"/>
                <a:gd name="connsiteX10" fmla="*/ 4547599 w 5308830"/>
                <a:gd name="connsiteY10" fmla="*/ 723841 h 4311738"/>
                <a:gd name="connsiteX11" fmla="*/ 3595773 w 5308830"/>
                <a:gd name="connsiteY11" fmla="*/ 536258 h 4311738"/>
                <a:gd name="connsiteX12" fmla="*/ 2484874 w 5308830"/>
                <a:gd name="connsiteY12" fmla="*/ 738106 h 4311738"/>
                <a:gd name="connsiteX13" fmla="*/ 1497964 w 5308830"/>
                <a:gd name="connsiteY13" fmla="*/ 1292596 h 4311738"/>
                <a:gd name="connsiteX14" fmla="*/ 815348 w 5308830"/>
                <a:gd name="connsiteY14" fmla="*/ 2092157 h 4311738"/>
                <a:gd name="connsiteX15" fmla="*/ 567825 w 5308830"/>
                <a:gd name="connsiteY15" fmla="*/ 3022671 h 4311738"/>
                <a:gd name="connsiteX16" fmla="*/ 977486 w 5308830"/>
                <a:gd name="connsiteY16" fmla="*/ 3886690 h 4311738"/>
                <a:gd name="connsiteX17" fmla="*/ 1183907 w 5308830"/>
                <a:gd name="connsiteY17" fmla="*/ 4160932 h 4311738"/>
                <a:gd name="connsiteX18" fmla="*/ 1285607 w 5308830"/>
                <a:gd name="connsiteY18" fmla="*/ 4296799 h 4311738"/>
                <a:gd name="connsiteX19" fmla="*/ 1297817 w 5308830"/>
                <a:gd name="connsiteY19" fmla="*/ 4311738 h 4311738"/>
                <a:gd name="connsiteX20" fmla="*/ 602176 w 5308830"/>
                <a:gd name="connsiteY20" fmla="*/ 4311738 h 4311738"/>
                <a:gd name="connsiteX21" fmla="*/ 583893 w 5308830"/>
                <a:gd name="connsiteY21" fmla="*/ 4287205 h 4311738"/>
                <a:gd name="connsiteX22" fmla="*/ 0 w 5308830"/>
                <a:gd name="connsiteY22" fmla="*/ 3022564 h 4311738"/>
                <a:gd name="connsiteX23" fmla="*/ 3595773 w 5308830"/>
                <a:gd name="connsiteY23" fmla="*/ 0 h 4311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308830" h="4311738">
                  <a:moveTo>
                    <a:pt x="5308830" y="4026353"/>
                  </a:moveTo>
                  <a:lnTo>
                    <a:pt x="5308830" y="4311738"/>
                  </a:lnTo>
                  <a:lnTo>
                    <a:pt x="4948051" y="4311738"/>
                  </a:lnTo>
                  <a:lnTo>
                    <a:pt x="5002803" y="4271506"/>
                  </a:lnTo>
                  <a:cubicBezTo>
                    <a:pt x="5078400" y="4214990"/>
                    <a:pt x="5151610" y="4158780"/>
                    <a:pt x="5221147" y="4102386"/>
                  </a:cubicBezTo>
                  <a:close/>
                  <a:moveTo>
                    <a:pt x="3595773" y="0"/>
                  </a:moveTo>
                  <a:cubicBezTo>
                    <a:pt x="4261231" y="0"/>
                    <a:pt x="4825666" y="190293"/>
                    <a:pt x="5271266" y="516192"/>
                  </a:cubicBezTo>
                  <a:lnTo>
                    <a:pt x="5308830" y="546905"/>
                  </a:lnTo>
                  <a:lnTo>
                    <a:pt x="5308830" y="1314056"/>
                  </a:lnTo>
                  <a:lnTo>
                    <a:pt x="5241798" y="1229961"/>
                  </a:lnTo>
                  <a:cubicBezTo>
                    <a:pt x="5047072" y="1010846"/>
                    <a:pt x="4813516" y="840530"/>
                    <a:pt x="4547599" y="723841"/>
                  </a:cubicBezTo>
                  <a:cubicBezTo>
                    <a:pt x="4263856" y="599429"/>
                    <a:pt x="3943667" y="536258"/>
                    <a:pt x="3595773" y="536258"/>
                  </a:cubicBezTo>
                  <a:cubicBezTo>
                    <a:pt x="3226761" y="536258"/>
                    <a:pt x="2852980" y="604041"/>
                    <a:pt x="2484874" y="738106"/>
                  </a:cubicBezTo>
                  <a:cubicBezTo>
                    <a:pt x="2126422" y="868309"/>
                    <a:pt x="1785227" y="1060075"/>
                    <a:pt x="1497964" y="1292596"/>
                  </a:cubicBezTo>
                  <a:cubicBezTo>
                    <a:pt x="1205707" y="1529085"/>
                    <a:pt x="976010" y="1798180"/>
                    <a:pt x="815348" y="2092157"/>
                  </a:cubicBezTo>
                  <a:cubicBezTo>
                    <a:pt x="651166" y="2392675"/>
                    <a:pt x="567825" y="2705743"/>
                    <a:pt x="567825" y="3022671"/>
                  </a:cubicBezTo>
                  <a:cubicBezTo>
                    <a:pt x="567825" y="3341852"/>
                    <a:pt x="700784" y="3528255"/>
                    <a:pt x="977486" y="3886690"/>
                  </a:cubicBezTo>
                  <a:cubicBezTo>
                    <a:pt x="1044249" y="3973134"/>
                    <a:pt x="1113283" y="4062582"/>
                    <a:pt x="1183907" y="4160932"/>
                  </a:cubicBezTo>
                  <a:cubicBezTo>
                    <a:pt x="1217636" y="4207895"/>
                    <a:pt x="1251520" y="4253175"/>
                    <a:pt x="1285607" y="4296799"/>
                  </a:cubicBezTo>
                  <a:lnTo>
                    <a:pt x="1297817" y="4311738"/>
                  </a:lnTo>
                  <a:lnTo>
                    <a:pt x="602176" y="4311738"/>
                  </a:lnTo>
                  <a:lnTo>
                    <a:pt x="583893" y="4287205"/>
                  </a:lnTo>
                  <a:cubicBezTo>
                    <a:pt x="281395" y="3892133"/>
                    <a:pt x="0" y="3570338"/>
                    <a:pt x="0" y="3022564"/>
                  </a:cubicBezTo>
                  <a:cubicBezTo>
                    <a:pt x="0" y="1353193"/>
                    <a:pt x="1810660" y="0"/>
                    <a:pt x="3595773"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0" name="Freeform: Shape 59">
              <a:extLst>
                <a:ext uri="{FF2B5EF4-FFF2-40B4-BE49-F238E27FC236}">
                  <a16:creationId xmlns:a16="http://schemas.microsoft.com/office/drawing/2014/main" id="{7E6B45AB-7CCC-4949-9DC2-116644B5F6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3412" y="2537732"/>
              <a:ext cx="5308830" cy="4311738"/>
            </a:xfrm>
            <a:custGeom>
              <a:avLst/>
              <a:gdLst>
                <a:gd name="connsiteX0" fmla="*/ 5308830 w 5308830"/>
                <a:gd name="connsiteY0" fmla="*/ 3880900 h 4311738"/>
                <a:gd name="connsiteX1" fmla="*/ 5308830 w 5308830"/>
                <a:gd name="connsiteY1" fmla="*/ 4311738 h 4311738"/>
                <a:gd name="connsiteX2" fmla="*/ 4763109 w 5308830"/>
                <a:gd name="connsiteY2" fmla="*/ 4311738 h 4311738"/>
                <a:gd name="connsiteX3" fmla="*/ 4929066 w 5308830"/>
                <a:gd name="connsiteY3" fmla="*/ 4189789 h 4311738"/>
                <a:gd name="connsiteX4" fmla="*/ 5142959 w 5308830"/>
                <a:gd name="connsiteY4" fmla="*/ 4024320 h 4311738"/>
                <a:gd name="connsiteX5" fmla="*/ 3595773 w 5308830"/>
                <a:gd name="connsiteY5" fmla="*/ 0 h 4311738"/>
                <a:gd name="connsiteX6" fmla="*/ 5271266 w 5308830"/>
                <a:gd name="connsiteY6" fmla="*/ 516192 h 4311738"/>
                <a:gd name="connsiteX7" fmla="*/ 5308830 w 5308830"/>
                <a:gd name="connsiteY7" fmla="*/ 546905 h 4311738"/>
                <a:gd name="connsiteX8" fmla="*/ 5308830 w 5308830"/>
                <a:gd name="connsiteY8" fmla="*/ 1498438 h 4311738"/>
                <a:gd name="connsiteX9" fmla="*/ 5289422 w 5308830"/>
                <a:gd name="connsiteY9" fmla="*/ 1468062 h 4311738"/>
                <a:gd name="connsiteX10" fmla="*/ 5154710 w 5308830"/>
                <a:gd name="connsiteY10" fmla="*/ 1298924 h 4311738"/>
                <a:gd name="connsiteX11" fmla="*/ 4499685 w 5308830"/>
                <a:gd name="connsiteY11" fmla="*/ 821118 h 4311738"/>
                <a:gd name="connsiteX12" fmla="*/ 3595773 w 5308830"/>
                <a:gd name="connsiteY12" fmla="*/ 643510 h 4311738"/>
                <a:gd name="connsiteX13" fmla="*/ 2525523 w 5308830"/>
                <a:gd name="connsiteY13" fmla="*/ 838172 h 4311738"/>
                <a:gd name="connsiteX14" fmla="*/ 1571767 w 5308830"/>
                <a:gd name="connsiteY14" fmla="*/ 1374000 h 4311738"/>
                <a:gd name="connsiteX15" fmla="*/ 916173 w 5308830"/>
                <a:gd name="connsiteY15" fmla="*/ 2141277 h 4311738"/>
                <a:gd name="connsiteX16" fmla="*/ 681254 w 5308830"/>
                <a:gd name="connsiteY16" fmla="*/ 3022671 h 4311738"/>
                <a:gd name="connsiteX17" fmla="*/ 1069115 w 5308830"/>
                <a:gd name="connsiteY17" fmla="*/ 3823519 h 4311738"/>
                <a:gd name="connsiteX18" fmla="*/ 1277807 w 5308830"/>
                <a:gd name="connsiteY18" fmla="*/ 4100764 h 4311738"/>
                <a:gd name="connsiteX19" fmla="*/ 1373308 w 5308830"/>
                <a:gd name="connsiteY19" fmla="*/ 4228488 h 4311738"/>
                <a:gd name="connsiteX20" fmla="*/ 1441062 w 5308830"/>
                <a:gd name="connsiteY20" fmla="*/ 4311738 h 4311738"/>
                <a:gd name="connsiteX21" fmla="*/ 602176 w 5308830"/>
                <a:gd name="connsiteY21" fmla="*/ 4311738 h 4311738"/>
                <a:gd name="connsiteX22" fmla="*/ 583893 w 5308830"/>
                <a:gd name="connsiteY22" fmla="*/ 4287205 h 4311738"/>
                <a:gd name="connsiteX23" fmla="*/ 0 w 5308830"/>
                <a:gd name="connsiteY23" fmla="*/ 3022564 h 4311738"/>
                <a:gd name="connsiteX24" fmla="*/ 3595773 w 5308830"/>
                <a:gd name="connsiteY24" fmla="*/ 0 h 4311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308830" h="4311738">
                  <a:moveTo>
                    <a:pt x="5308830" y="3880900"/>
                  </a:moveTo>
                  <a:lnTo>
                    <a:pt x="5308830" y="4311738"/>
                  </a:lnTo>
                  <a:lnTo>
                    <a:pt x="4763109" y="4311738"/>
                  </a:lnTo>
                  <a:lnTo>
                    <a:pt x="4929066" y="4189789"/>
                  </a:lnTo>
                  <a:cubicBezTo>
                    <a:pt x="5003230" y="4134367"/>
                    <a:pt x="5074975" y="4079340"/>
                    <a:pt x="5142959" y="4024320"/>
                  </a:cubicBezTo>
                  <a:close/>
                  <a:moveTo>
                    <a:pt x="3595773" y="0"/>
                  </a:moveTo>
                  <a:cubicBezTo>
                    <a:pt x="4261231" y="0"/>
                    <a:pt x="4825666" y="190293"/>
                    <a:pt x="5271266" y="516192"/>
                  </a:cubicBezTo>
                  <a:lnTo>
                    <a:pt x="5308830" y="546905"/>
                  </a:lnTo>
                  <a:lnTo>
                    <a:pt x="5308830" y="1498438"/>
                  </a:lnTo>
                  <a:lnTo>
                    <a:pt x="5289422" y="1468062"/>
                  </a:lnTo>
                  <a:cubicBezTo>
                    <a:pt x="5247242" y="1408963"/>
                    <a:pt x="5202313" y="1352510"/>
                    <a:pt x="5154710" y="1298924"/>
                  </a:cubicBezTo>
                  <a:cubicBezTo>
                    <a:pt x="4970772" y="1091928"/>
                    <a:pt x="4750500" y="931159"/>
                    <a:pt x="4499685" y="821118"/>
                  </a:cubicBezTo>
                  <a:cubicBezTo>
                    <a:pt x="4231156" y="703248"/>
                    <a:pt x="3926977" y="643510"/>
                    <a:pt x="3595773" y="643510"/>
                  </a:cubicBezTo>
                  <a:cubicBezTo>
                    <a:pt x="3245836" y="643510"/>
                    <a:pt x="2875688" y="710757"/>
                    <a:pt x="2525523" y="838172"/>
                  </a:cubicBezTo>
                  <a:cubicBezTo>
                    <a:pt x="2179105" y="964084"/>
                    <a:pt x="1849265" y="1149415"/>
                    <a:pt x="1571767" y="1374000"/>
                  </a:cubicBezTo>
                  <a:cubicBezTo>
                    <a:pt x="1294611" y="1598264"/>
                    <a:pt x="1067980" y="1863603"/>
                    <a:pt x="916173" y="2141277"/>
                  </a:cubicBezTo>
                  <a:cubicBezTo>
                    <a:pt x="760280" y="2426459"/>
                    <a:pt x="681254" y="2723010"/>
                    <a:pt x="681254" y="3022671"/>
                  </a:cubicBezTo>
                  <a:cubicBezTo>
                    <a:pt x="681254" y="3309032"/>
                    <a:pt x="800134" y="3475166"/>
                    <a:pt x="1069115" y="3823519"/>
                  </a:cubicBezTo>
                  <a:cubicBezTo>
                    <a:pt x="1136445" y="3910714"/>
                    <a:pt x="1206047" y="4000912"/>
                    <a:pt x="1277807" y="4100764"/>
                  </a:cubicBezTo>
                  <a:cubicBezTo>
                    <a:pt x="1309528" y="4144925"/>
                    <a:pt x="1341351" y="4187490"/>
                    <a:pt x="1373308" y="4228488"/>
                  </a:cubicBezTo>
                  <a:lnTo>
                    <a:pt x="1441062" y="4311738"/>
                  </a:lnTo>
                  <a:lnTo>
                    <a:pt x="602176" y="4311738"/>
                  </a:lnTo>
                  <a:lnTo>
                    <a:pt x="583893" y="4287205"/>
                  </a:lnTo>
                  <a:cubicBezTo>
                    <a:pt x="281395" y="3892133"/>
                    <a:pt x="0" y="3570338"/>
                    <a:pt x="0" y="3022564"/>
                  </a:cubicBezTo>
                  <a:cubicBezTo>
                    <a:pt x="0" y="1353193"/>
                    <a:pt x="1810660" y="0"/>
                    <a:pt x="3595773"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62" name="Group 61">
            <a:extLst>
              <a:ext uri="{FF2B5EF4-FFF2-40B4-BE49-F238E27FC236}">
                <a16:creationId xmlns:a16="http://schemas.microsoft.com/office/drawing/2014/main" id="{61D22245-3D67-419C-A6B5-DD0EB0D839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23758" y="0"/>
            <a:ext cx="5081407" cy="3133064"/>
            <a:chOff x="5907711" y="0"/>
            <a:chExt cx="5081407" cy="3133064"/>
          </a:xfrm>
          <a:solidFill>
            <a:schemeClr val="accent5">
              <a:alpha val="5000"/>
            </a:schemeClr>
          </a:solidFill>
        </p:grpSpPr>
        <p:sp>
          <p:nvSpPr>
            <p:cNvPr id="63" name="Freeform: Shape 62">
              <a:extLst>
                <a:ext uri="{FF2B5EF4-FFF2-40B4-BE49-F238E27FC236}">
                  <a16:creationId xmlns:a16="http://schemas.microsoft.com/office/drawing/2014/main" id="{E3A64720-9AA0-4796-8E62-15672228CF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9200" y="0"/>
              <a:ext cx="5069918" cy="3111852"/>
            </a:xfrm>
            <a:custGeom>
              <a:avLst/>
              <a:gdLst>
                <a:gd name="connsiteX0" fmla="*/ 145909 w 5069918"/>
                <a:gd name="connsiteY0" fmla="*/ 0 h 3111852"/>
                <a:gd name="connsiteX1" fmla="*/ 205279 w 5069918"/>
                <a:gd name="connsiteY1" fmla="*/ 0 h 3111852"/>
                <a:gd name="connsiteX2" fmla="*/ 202868 w 5069918"/>
                <a:gd name="connsiteY2" fmla="*/ 5043 h 3111852"/>
                <a:gd name="connsiteX3" fmla="*/ 191273 w 5069918"/>
                <a:gd name="connsiteY3" fmla="*/ 30818 h 3111852"/>
                <a:gd name="connsiteX4" fmla="*/ 169129 w 5069918"/>
                <a:gd name="connsiteY4" fmla="*/ 82781 h 3111852"/>
                <a:gd name="connsiteX5" fmla="*/ 148381 w 5069918"/>
                <a:gd name="connsiteY5" fmla="*/ 135320 h 3111852"/>
                <a:gd name="connsiteX6" fmla="*/ 80903 w 5069918"/>
                <a:gd name="connsiteY6" fmla="*/ 350499 h 3111852"/>
                <a:gd name="connsiteX7" fmla="*/ 26154 w 5069918"/>
                <a:gd name="connsiteY7" fmla="*/ 796339 h 3111852"/>
                <a:gd name="connsiteX8" fmla="*/ 49170 w 5069918"/>
                <a:gd name="connsiteY8" fmla="*/ 1018931 h 3111852"/>
                <a:gd name="connsiteX9" fmla="*/ 119437 w 5069918"/>
                <a:gd name="connsiteY9" fmla="*/ 1231804 h 3111852"/>
                <a:gd name="connsiteX10" fmla="*/ 143672 w 5069918"/>
                <a:gd name="connsiteY10" fmla="*/ 1282696 h 3111852"/>
                <a:gd name="connsiteX11" fmla="*/ 170611 w 5069918"/>
                <a:gd name="connsiteY11" fmla="*/ 1332436 h 3111852"/>
                <a:gd name="connsiteX12" fmla="*/ 230330 w 5069918"/>
                <a:gd name="connsiteY12" fmla="*/ 1428867 h 3111852"/>
                <a:gd name="connsiteX13" fmla="*/ 296237 w 5069918"/>
                <a:gd name="connsiteY13" fmla="*/ 1522004 h 3111852"/>
                <a:gd name="connsiteX14" fmla="*/ 366853 w 5069918"/>
                <a:gd name="connsiteY14" fmla="*/ 1612506 h 3111852"/>
                <a:gd name="connsiteX15" fmla="*/ 513838 w 5069918"/>
                <a:gd name="connsiteY15" fmla="*/ 1791535 h 3111852"/>
                <a:gd name="connsiteX16" fmla="*/ 587330 w 5069918"/>
                <a:gd name="connsiteY16" fmla="*/ 1882283 h 3111852"/>
                <a:gd name="connsiteX17" fmla="*/ 658817 w 5069918"/>
                <a:gd name="connsiteY17" fmla="*/ 1974186 h 3111852"/>
                <a:gd name="connsiteX18" fmla="*/ 730305 w 5069918"/>
                <a:gd name="connsiteY18" fmla="*/ 2062959 h 3111852"/>
                <a:gd name="connsiteX19" fmla="*/ 805018 w 5069918"/>
                <a:gd name="connsiteY19" fmla="*/ 2148685 h 3111852"/>
                <a:gd name="connsiteX20" fmla="*/ 963424 w 5069918"/>
                <a:gd name="connsiteY20" fmla="*/ 2310337 h 3111852"/>
                <a:gd name="connsiteX21" fmla="*/ 1319204 w 5069918"/>
                <a:gd name="connsiteY21" fmla="*/ 2580196 h 3111852"/>
                <a:gd name="connsiteX22" fmla="*/ 1515882 w 5069918"/>
                <a:gd name="connsiteY22" fmla="*/ 2681651 h 3111852"/>
                <a:gd name="connsiteX23" fmla="*/ 1723456 w 5069918"/>
                <a:gd name="connsiteY23" fmla="*/ 2758319 h 3111852"/>
                <a:gd name="connsiteX24" fmla="*/ 1939662 w 5069918"/>
                <a:gd name="connsiteY24" fmla="*/ 2811269 h 3111852"/>
                <a:gd name="connsiteX25" fmla="*/ 2162581 w 5069918"/>
                <a:gd name="connsiteY25" fmla="*/ 2840916 h 3111852"/>
                <a:gd name="connsiteX26" fmla="*/ 2389597 w 5069918"/>
                <a:gd name="connsiteY26" fmla="*/ 2850221 h 3111852"/>
                <a:gd name="connsiteX27" fmla="*/ 2446002 w 5069918"/>
                <a:gd name="connsiteY27" fmla="*/ 2849808 h 3111852"/>
                <a:gd name="connsiteX28" fmla="*/ 2473638 w 5069918"/>
                <a:gd name="connsiteY28" fmla="*/ 2849151 h 3111852"/>
                <a:gd name="connsiteX29" fmla="*/ 2501187 w 5069918"/>
                <a:gd name="connsiteY29" fmla="*/ 2847832 h 3111852"/>
                <a:gd name="connsiteX30" fmla="*/ 2610685 w 5069918"/>
                <a:gd name="connsiteY30" fmla="*/ 2838774 h 3111852"/>
                <a:gd name="connsiteX31" fmla="*/ 3033071 w 5069918"/>
                <a:gd name="connsiteY31" fmla="*/ 2730979 h 3111852"/>
                <a:gd name="connsiteX32" fmla="*/ 3232974 w 5069918"/>
                <a:gd name="connsiteY32" fmla="*/ 2637430 h 3111852"/>
                <a:gd name="connsiteX33" fmla="*/ 3425990 w 5069918"/>
                <a:gd name="connsiteY33" fmla="*/ 2523622 h 3111852"/>
                <a:gd name="connsiteX34" fmla="*/ 3613601 w 5069918"/>
                <a:gd name="connsiteY34" fmla="*/ 2394827 h 3111852"/>
                <a:gd name="connsiteX35" fmla="*/ 3706185 w 5069918"/>
                <a:gd name="connsiteY35" fmla="*/ 2326642 h 3111852"/>
                <a:gd name="connsiteX36" fmla="*/ 3799729 w 5069918"/>
                <a:gd name="connsiteY36" fmla="*/ 2255904 h 3111852"/>
                <a:gd name="connsiteX37" fmla="*/ 4175561 w 5069918"/>
                <a:gd name="connsiteY37" fmla="*/ 1976821 h 3111852"/>
                <a:gd name="connsiteX38" fmla="*/ 4517132 w 5069918"/>
                <a:gd name="connsiteY38" fmla="*/ 1683080 h 3111852"/>
                <a:gd name="connsiteX39" fmla="*/ 4659758 w 5069918"/>
                <a:gd name="connsiteY39" fmla="*/ 1519452 h 3111852"/>
                <a:gd name="connsiteX40" fmla="*/ 4773178 w 5069918"/>
                <a:gd name="connsiteY40" fmla="*/ 1340423 h 3111852"/>
                <a:gd name="connsiteX41" fmla="*/ 4892092 w 5069918"/>
                <a:gd name="connsiteY41" fmla="*/ 938311 h 3111852"/>
                <a:gd name="connsiteX42" fmla="*/ 4898804 w 5069918"/>
                <a:gd name="connsiteY42" fmla="*/ 831503 h 3111852"/>
                <a:gd name="connsiteX43" fmla="*/ 4899153 w 5069918"/>
                <a:gd name="connsiteY43" fmla="*/ 776988 h 3111852"/>
                <a:gd name="connsiteX44" fmla="*/ 4898456 w 5069918"/>
                <a:gd name="connsiteY44" fmla="*/ 721484 h 3111852"/>
                <a:gd name="connsiteX45" fmla="*/ 4886774 w 5069918"/>
                <a:gd name="connsiteY45" fmla="*/ 499635 h 3111852"/>
                <a:gd name="connsiteX46" fmla="*/ 4815896 w 5069918"/>
                <a:gd name="connsiteY46" fmla="*/ 59970 h 3111852"/>
                <a:gd name="connsiteX47" fmla="*/ 4798654 w 5069918"/>
                <a:gd name="connsiteY47" fmla="*/ 0 h 3111852"/>
                <a:gd name="connsiteX48" fmla="*/ 4909441 w 5069918"/>
                <a:gd name="connsiteY48" fmla="*/ 0 h 3111852"/>
                <a:gd name="connsiteX49" fmla="*/ 4921297 w 5069918"/>
                <a:gd name="connsiteY49" fmla="*/ 34112 h 3111852"/>
                <a:gd name="connsiteX50" fmla="*/ 5027482 w 5069918"/>
                <a:gd name="connsiteY50" fmla="*/ 483740 h 3111852"/>
                <a:gd name="connsiteX51" fmla="*/ 5058082 w 5069918"/>
                <a:gd name="connsiteY51" fmla="*/ 712837 h 3111852"/>
                <a:gd name="connsiteX52" fmla="*/ 5063486 w 5069918"/>
                <a:gd name="connsiteY52" fmla="*/ 770400 h 3111852"/>
                <a:gd name="connsiteX53" fmla="*/ 5067846 w 5069918"/>
                <a:gd name="connsiteY53" fmla="*/ 829033 h 3111852"/>
                <a:gd name="connsiteX54" fmla="*/ 5069414 w 5069918"/>
                <a:gd name="connsiteY54" fmla="*/ 948521 h 3111852"/>
                <a:gd name="connsiteX55" fmla="*/ 5040732 w 5069918"/>
                <a:gd name="connsiteY55" fmla="*/ 1188571 h 3111852"/>
                <a:gd name="connsiteX56" fmla="*/ 4964102 w 5069918"/>
                <a:gd name="connsiteY56" fmla="*/ 1421620 h 3111852"/>
                <a:gd name="connsiteX57" fmla="*/ 4689486 w 5069918"/>
                <a:gd name="connsiteY57" fmla="*/ 1828757 h 3111852"/>
                <a:gd name="connsiteX58" fmla="*/ 4333792 w 5069918"/>
                <a:gd name="connsiteY58" fmla="*/ 2155355 h 3111852"/>
                <a:gd name="connsiteX59" fmla="*/ 3965196 w 5069918"/>
                <a:gd name="connsiteY59" fmla="*/ 2446790 h 3111852"/>
                <a:gd name="connsiteX60" fmla="*/ 3873745 w 5069918"/>
                <a:gd name="connsiteY60" fmla="*/ 2519916 h 3111852"/>
                <a:gd name="connsiteX61" fmla="*/ 3779416 w 5069918"/>
                <a:gd name="connsiteY61" fmla="*/ 2593454 h 3111852"/>
                <a:gd name="connsiteX62" fmla="*/ 3582739 w 5069918"/>
                <a:gd name="connsiteY62" fmla="*/ 2735343 h 3111852"/>
                <a:gd name="connsiteX63" fmla="*/ 3371851 w 5069918"/>
                <a:gd name="connsiteY63" fmla="*/ 2865126 h 3111852"/>
                <a:gd name="connsiteX64" fmla="*/ 3143614 w 5069918"/>
                <a:gd name="connsiteY64" fmla="*/ 2974568 h 3111852"/>
                <a:gd name="connsiteX65" fmla="*/ 2643552 w 5069918"/>
                <a:gd name="connsiteY65" fmla="*/ 3101304 h 3111852"/>
                <a:gd name="connsiteX66" fmla="*/ 2514264 w 5069918"/>
                <a:gd name="connsiteY66" fmla="*/ 3110445 h 3111852"/>
                <a:gd name="connsiteX67" fmla="*/ 2481920 w 5069918"/>
                <a:gd name="connsiteY67" fmla="*/ 3111598 h 3111852"/>
                <a:gd name="connsiteX68" fmla="*/ 2449664 w 5069918"/>
                <a:gd name="connsiteY68" fmla="*/ 3111763 h 3111852"/>
                <a:gd name="connsiteX69" fmla="*/ 2386284 w 5069918"/>
                <a:gd name="connsiteY69" fmla="*/ 3111022 h 3111852"/>
                <a:gd name="connsiteX70" fmla="*/ 2260658 w 5069918"/>
                <a:gd name="connsiteY70" fmla="*/ 3106080 h 3111852"/>
                <a:gd name="connsiteX71" fmla="*/ 2134945 w 5069918"/>
                <a:gd name="connsiteY71" fmla="*/ 3094716 h 3111852"/>
                <a:gd name="connsiteX72" fmla="*/ 1884564 w 5069918"/>
                <a:gd name="connsiteY72" fmla="*/ 3054200 h 3111852"/>
                <a:gd name="connsiteX73" fmla="*/ 1639764 w 5069918"/>
                <a:gd name="connsiteY73" fmla="*/ 2984286 h 3111852"/>
                <a:gd name="connsiteX74" fmla="*/ 1407081 w 5069918"/>
                <a:gd name="connsiteY74" fmla="*/ 2882913 h 3111852"/>
                <a:gd name="connsiteX75" fmla="*/ 1193491 w 5069918"/>
                <a:gd name="connsiteY75" fmla="*/ 2750989 h 3111852"/>
                <a:gd name="connsiteX76" fmla="*/ 836141 w 5069918"/>
                <a:gd name="connsiteY76" fmla="*/ 2418627 h 3111852"/>
                <a:gd name="connsiteX77" fmla="*/ 690812 w 5069918"/>
                <a:gd name="connsiteY77" fmla="*/ 2230210 h 3111852"/>
                <a:gd name="connsiteX78" fmla="*/ 562397 w 5069918"/>
                <a:gd name="connsiteY78" fmla="*/ 2033725 h 3111852"/>
                <a:gd name="connsiteX79" fmla="*/ 502504 w 5069918"/>
                <a:gd name="connsiteY79" fmla="*/ 1936223 h 3111852"/>
                <a:gd name="connsiteX80" fmla="*/ 440258 w 5069918"/>
                <a:gd name="connsiteY80" fmla="*/ 1840368 h 3111852"/>
                <a:gd name="connsiteX81" fmla="*/ 310360 w 5069918"/>
                <a:gd name="connsiteY81" fmla="*/ 1649481 h 3111852"/>
                <a:gd name="connsiteX82" fmla="*/ 246806 w 5069918"/>
                <a:gd name="connsiteY82" fmla="*/ 1552391 h 3111852"/>
                <a:gd name="connsiteX83" fmla="*/ 186303 w 5069918"/>
                <a:gd name="connsiteY83" fmla="*/ 1453160 h 3111852"/>
                <a:gd name="connsiteX84" fmla="*/ 84390 w 5069918"/>
                <a:gd name="connsiteY84" fmla="*/ 1244980 h 3111852"/>
                <a:gd name="connsiteX85" fmla="*/ 20139 w 5069918"/>
                <a:gd name="connsiteY85" fmla="*/ 1024037 h 3111852"/>
                <a:gd name="connsiteX86" fmla="*/ 0 w 5069918"/>
                <a:gd name="connsiteY86" fmla="*/ 796339 h 3111852"/>
                <a:gd name="connsiteX87" fmla="*/ 102773 w 5069918"/>
                <a:gd name="connsiteY87" fmla="*/ 121376 h 3111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5069918" h="3111852">
                  <a:moveTo>
                    <a:pt x="145909" y="0"/>
                  </a:moveTo>
                  <a:lnTo>
                    <a:pt x="205279" y="0"/>
                  </a:lnTo>
                  <a:lnTo>
                    <a:pt x="202868" y="5043"/>
                  </a:lnTo>
                  <a:lnTo>
                    <a:pt x="191273" y="30818"/>
                  </a:lnTo>
                  <a:cubicBezTo>
                    <a:pt x="183688" y="48029"/>
                    <a:pt x="176016" y="65240"/>
                    <a:pt x="169129" y="82781"/>
                  </a:cubicBezTo>
                  <a:cubicBezTo>
                    <a:pt x="162242" y="100321"/>
                    <a:pt x="154658" y="117615"/>
                    <a:pt x="148381" y="135320"/>
                  </a:cubicBezTo>
                  <a:cubicBezTo>
                    <a:pt x="121529" y="205646"/>
                    <a:pt x="98775" y="277455"/>
                    <a:pt x="80903" y="350499"/>
                  </a:cubicBezTo>
                  <a:cubicBezTo>
                    <a:pt x="44636" y="496258"/>
                    <a:pt x="26067" y="646299"/>
                    <a:pt x="26154" y="796339"/>
                  </a:cubicBezTo>
                  <a:cubicBezTo>
                    <a:pt x="26590" y="871114"/>
                    <a:pt x="34001" y="945722"/>
                    <a:pt x="49170" y="1018931"/>
                  </a:cubicBezTo>
                  <a:cubicBezTo>
                    <a:pt x="65124" y="1091975"/>
                    <a:pt x="88226" y="1163454"/>
                    <a:pt x="119437" y="1231804"/>
                  </a:cubicBezTo>
                  <a:cubicBezTo>
                    <a:pt x="126847" y="1249016"/>
                    <a:pt x="135478" y="1265815"/>
                    <a:pt x="143672" y="1282696"/>
                  </a:cubicBezTo>
                  <a:cubicBezTo>
                    <a:pt x="152565" y="1299331"/>
                    <a:pt x="161021" y="1316130"/>
                    <a:pt x="170611" y="1332436"/>
                  </a:cubicBezTo>
                  <a:cubicBezTo>
                    <a:pt x="188919" y="1365375"/>
                    <a:pt x="209319" y="1397327"/>
                    <a:pt x="230330" y="1428867"/>
                  </a:cubicBezTo>
                  <a:cubicBezTo>
                    <a:pt x="251253" y="1460489"/>
                    <a:pt x="273658" y="1491288"/>
                    <a:pt x="296237" y="1522004"/>
                  </a:cubicBezTo>
                  <a:cubicBezTo>
                    <a:pt x="319165" y="1552474"/>
                    <a:pt x="342966" y="1582531"/>
                    <a:pt x="366853" y="1612506"/>
                  </a:cubicBezTo>
                  <a:cubicBezTo>
                    <a:pt x="414714" y="1672540"/>
                    <a:pt x="464756" y="1731337"/>
                    <a:pt x="513838" y="1791535"/>
                  </a:cubicBezTo>
                  <a:cubicBezTo>
                    <a:pt x="538509" y="1821510"/>
                    <a:pt x="563094" y="1851732"/>
                    <a:pt x="587330" y="1882283"/>
                  </a:cubicBezTo>
                  <a:cubicBezTo>
                    <a:pt x="611479" y="1912588"/>
                    <a:pt x="635453" y="1944787"/>
                    <a:pt x="658817" y="1974186"/>
                  </a:cubicBezTo>
                  <a:cubicBezTo>
                    <a:pt x="682008" y="2004326"/>
                    <a:pt x="706330" y="2033560"/>
                    <a:pt x="730305" y="2062959"/>
                  </a:cubicBezTo>
                  <a:cubicBezTo>
                    <a:pt x="754977" y="2091864"/>
                    <a:pt x="779474" y="2120768"/>
                    <a:pt x="805018" y="2148685"/>
                  </a:cubicBezTo>
                  <a:cubicBezTo>
                    <a:pt x="855757" y="2204847"/>
                    <a:pt x="908500" y="2258951"/>
                    <a:pt x="963424" y="2310337"/>
                  </a:cubicBezTo>
                  <a:cubicBezTo>
                    <a:pt x="1073444" y="2412862"/>
                    <a:pt x="1192183" y="2504353"/>
                    <a:pt x="1319204" y="2580196"/>
                  </a:cubicBezTo>
                  <a:cubicBezTo>
                    <a:pt x="1382846" y="2617913"/>
                    <a:pt x="1448143" y="2652500"/>
                    <a:pt x="1515882" y="2681651"/>
                  </a:cubicBezTo>
                  <a:cubicBezTo>
                    <a:pt x="1583184" y="2711626"/>
                    <a:pt x="1652666" y="2736908"/>
                    <a:pt x="1723456" y="2758319"/>
                  </a:cubicBezTo>
                  <a:cubicBezTo>
                    <a:pt x="1794246" y="2779812"/>
                    <a:pt x="1866431" y="2797188"/>
                    <a:pt x="1939662" y="2811269"/>
                  </a:cubicBezTo>
                  <a:cubicBezTo>
                    <a:pt x="2012981" y="2825104"/>
                    <a:pt x="2087519" y="2834574"/>
                    <a:pt x="2162581" y="2840916"/>
                  </a:cubicBezTo>
                  <a:cubicBezTo>
                    <a:pt x="2237643" y="2847338"/>
                    <a:pt x="2313489" y="2850139"/>
                    <a:pt x="2389597" y="2850221"/>
                  </a:cubicBezTo>
                  <a:cubicBezTo>
                    <a:pt x="2408602" y="2850221"/>
                    <a:pt x="2427869" y="2850550"/>
                    <a:pt x="2446002" y="2849808"/>
                  </a:cubicBezTo>
                  <a:lnTo>
                    <a:pt x="2473638" y="2849151"/>
                  </a:lnTo>
                  <a:lnTo>
                    <a:pt x="2501187" y="2847832"/>
                  </a:lnTo>
                  <a:cubicBezTo>
                    <a:pt x="2537890" y="2846268"/>
                    <a:pt x="2574418" y="2842809"/>
                    <a:pt x="2610685" y="2838774"/>
                  </a:cubicBezTo>
                  <a:cubicBezTo>
                    <a:pt x="2755926" y="2821975"/>
                    <a:pt x="2897244" y="2785164"/>
                    <a:pt x="3033071" y="2730979"/>
                  </a:cubicBezTo>
                  <a:cubicBezTo>
                    <a:pt x="3101158" y="2704132"/>
                    <a:pt x="3167589" y="2672263"/>
                    <a:pt x="3232974" y="2637430"/>
                  </a:cubicBezTo>
                  <a:cubicBezTo>
                    <a:pt x="3298446" y="2602760"/>
                    <a:pt x="3362697" y="2564303"/>
                    <a:pt x="3425990" y="2523622"/>
                  </a:cubicBezTo>
                  <a:cubicBezTo>
                    <a:pt x="3489282" y="2482859"/>
                    <a:pt x="3551529" y="2439461"/>
                    <a:pt x="3613601" y="2394827"/>
                  </a:cubicBezTo>
                  <a:cubicBezTo>
                    <a:pt x="3644549" y="2372511"/>
                    <a:pt x="3675411" y="2349617"/>
                    <a:pt x="3706185" y="2326642"/>
                  </a:cubicBezTo>
                  <a:lnTo>
                    <a:pt x="3799729" y="2255904"/>
                  </a:lnTo>
                  <a:cubicBezTo>
                    <a:pt x="3926402" y="2160954"/>
                    <a:pt x="4053597" y="2070123"/>
                    <a:pt x="4175561" y="1976821"/>
                  </a:cubicBezTo>
                  <a:cubicBezTo>
                    <a:pt x="4297526" y="1883601"/>
                    <a:pt x="4414084" y="1787582"/>
                    <a:pt x="4517132" y="1683080"/>
                  </a:cubicBezTo>
                  <a:cubicBezTo>
                    <a:pt x="4568480" y="1630705"/>
                    <a:pt x="4616604" y="1576438"/>
                    <a:pt x="4659758" y="1519452"/>
                  </a:cubicBezTo>
                  <a:cubicBezTo>
                    <a:pt x="4702650" y="1462383"/>
                    <a:pt x="4741184" y="1402845"/>
                    <a:pt x="4773178" y="1340423"/>
                  </a:cubicBezTo>
                  <a:cubicBezTo>
                    <a:pt x="4837865" y="1215829"/>
                    <a:pt x="4877446" y="1079787"/>
                    <a:pt x="4892092" y="938311"/>
                  </a:cubicBezTo>
                  <a:cubicBezTo>
                    <a:pt x="4895666" y="902982"/>
                    <a:pt x="4897845" y="867325"/>
                    <a:pt x="4898804" y="831503"/>
                  </a:cubicBezTo>
                  <a:cubicBezTo>
                    <a:pt x="4899066" y="813633"/>
                    <a:pt x="4899414" y="795764"/>
                    <a:pt x="4899153" y="776988"/>
                  </a:cubicBezTo>
                  <a:cubicBezTo>
                    <a:pt x="4898979" y="758460"/>
                    <a:pt x="4899066" y="740012"/>
                    <a:pt x="4898456" y="721484"/>
                  </a:cubicBezTo>
                  <a:cubicBezTo>
                    <a:pt x="4896974" y="647452"/>
                    <a:pt x="4893226" y="573502"/>
                    <a:pt x="4886774" y="499635"/>
                  </a:cubicBezTo>
                  <a:cubicBezTo>
                    <a:pt x="4873610" y="351981"/>
                    <a:pt x="4851030" y="204740"/>
                    <a:pt x="4815896" y="59970"/>
                  </a:cubicBezTo>
                  <a:lnTo>
                    <a:pt x="4798654" y="0"/>
                  </a:lnTo>
                  <a:lnTo>
                    <a:pt x="4909441" y="0"/>
                  </a:lnTo>
                  <a:lnTo>
                    <a:pt x="4921297" y="34112"/>
                  </a:lnTo>
                  <a:cubicBezTo>
                    <a:pt x="4966630" y="181436"/>
                    <a:pt x="5002460" y="331724"/>
                    <a:pt x="5027482" y="483740"/>
                  </a:cubicBezTo>
                  <a:cubicBezTo>
                    <a:pt x="5040123" y="559749"/>
                    <a:pt x="5050323" y="636170"/>
                    <a:pt x="5058082" y="712837"/>
                  </a:cubicBezTo>
                  <a:cubicBezTo>
                    <a:pt x="5060261" y="732025"/>
                    <a:pt x="5061743" y="751213"/>
                    <a:pt x="5063486" y="770400"/>
                  </a:cubicBezTo>
                  <a:cubicBezTo>
                    <a:pt x="5065318" y="789340"/>
                    <a:pt x="5066625" y="809186"/>
                    <a:pt x="5067846" y="829033"/>
                  </a:cubicBezTo>
                  <a:cubicBezTo>
                    <a:pt x="5069851" y="868643"/>
                    <a:pt x="5070461" y="908500"/>
                    <a:pt x="5069414" y="948521"/>
                  </a:cubicBezTo>
                  <a:cubicBezTo>
                    <a:pt x="5067060" y="1028483"/>
                    <a:pt x="5057820" y="1109021"/>
                    <a:pt x="5040732" y="1188571"/>
                  </a:cubicBezTo>
                  <a:cubicBezTo>
                    <a:pt x="5023123" y="1268038"/>
                    <a:pt x="4997578" y="1346435"/>
                    <a:pt x="4964102" y="1421620"/>
                  </a:cubicBezTo>
                  <a:cubicBezTo>
                    <a:pt x="4897409" y="1572485"/>
                    <a:pt x="4799942" y="1709020"/>
                    <a:pt x="4689486" y="1828757"/>
                  </a:cubicBezTo>
                  <a:cubicBezTo>
                    <a:pt x="4579116" y="1949234"/>
                    <a:pt x="4456716" y="2054888"/>
                    <a:pt x="4333792" y="2155355"/>
                  </a:cubicBezTo>
                  <a:cubicBezTo>
                    <a:pt x="4210520" y="2255657"/>
                    <a:pt x="4085853" y="2350524"/>
                    <a:pt x="3965196" y="2446790"/>
                  </a:cubicBezTo>
                  <a:lnTo>
                    <a:pt x="3873745" y="2519916"/>
                  </a:lnTo>
                  <a:cubicBezTo>
                    <a:pt x="3842621" y="2544539"/>
                    <a:pt x="3811324" y="2569162"/>
                    <a:pt x="3779416" y="2593454"/>
                  </a:cubicBezTo>
                  <a:cubicBezTo>
                    <a:pt x="3715862" y="2642123"/>
                    <a:pt x="3650652" y="2689804"/>
                    <a:pt x="3582739" y="2735343"/>
                  </a:cubicBezTo>
                  <a:cubicBezTo>
                    <a:pt x="3514913" y="2780800"/>
                    <a:pt x="3445170" y="2824939"/>
                    <a:pt x="3371851" y="2865126"/>
                  </a:cubicBezTo>
                  <a:cubicBezTo>
                    <a:pt x="3298533" y="2905230"/>
                    <a:pt x="3222687" y="2942452"/>
                    <a:pt x="3143614" y="2974568"/>
                  </a:cubicBezTo>
                  <a:cubicBezTo>
                    <a:pt x="2985994" y="3039625"/>
                    <a:pt x="2815732" y="3083105"/>
                    <a:pt x="2643552" y="3101304"/>
                  </a:cubicBezTo>
                  <a:cubicBezTo>
                    <a:pt x="2600484" y="3105587"/>
                    <a:pt x="2557331" y="3109046"/>
                    <a:pt x="2514264" y="3110445"/>
                  </a:cubicBezTo>
                  <a:lnTo>
                    <a:pt x="2481920" y="3111598"/>
                  </a:lnTo>
                  <a:lnTo>
                    <a:pt x="2449664" y="3111763"/>
                  </a:lnTo>
                  <a:cubicBezTo>
                    <a:pt x="2427869" y="3112092"/>
                    <a:pt x="2407207" y="3111434"/>
                    <a:pt x="2386284" y="3111022"/>
                  </a:cubicBezTo>
                  <a:cubicBezTo>
                    <a:pt x="2344525" y="3110528"/>
                    <a:pt x="2302505" y="3108140"/>
                    <a:pt x="2260658" y="3106080"/>
                  </a:cubicBezTo>
                  <a:cubicBezTo>
                    <a:pt x="2218725" y="3102787"/>
                    <a:pt x="2176791" y="3099740"/>
                    <a:pt x="2134945" y="3094716"/>
                  </a:cubicBezTo>
                  <a:cubicBezTo>
                    <a:pt x="2051165" y="3085246"/>
                    <a:pt x="1967473" y="3072317"/>
                    <a:pt x="1884564" y="3054200"/>
                  </a:cubicBezTo>
                  <a:cubicBezTo>
                    <a:pt x="1801657" y="3036084"/>
                    <a:pt x="1719708" y="3012778"/>
                    <a:pt x="1639764" y="2984286"/>
                  </a:cubicBezTo>
                  <a:cubicBezTo>
                    <a:pt x="1559820" y="2955710"/>
                    <a:pt x="1481969" y="2921618"/>
                    <a:pt x="1407081" y="2882913"/>
                  </a:cubicBezTo>
                  <a:cubicBezTo>
                    <a:pt x="1332455" y="2843633"/>
                    <a:pt x="1260794" y="2799741"/>
                    <a:pt x="1193491" y="2750989"/>
                  </a:cubicBezTo>
                  <a:cubicBezTo>
                    <a:pt x="1058362" y="2653982"/>
                    <a:pt x="939973" y="2540257"/>
                    <a:pt x="836141" y="2418627"/>
                  </a:cubicBezTo>
                  <a:cubicBezTo>
                    <a:pt x="784444" y="2357523"/>
                    <a:pt x="736321" y="2294444"/>
                    <a:pt x="690812" y="2230210"/>
                  </a:cubicBezTo>
                  <a:cubicBezTo>
                    <a:pt x="645217" y="2165978"/>
                    <a:pt x="602674" y="2100345"/>
                    <a:pt x="562397" y="2033725"/>
                  </a:cubicBezTo>
                  <a:cubicBezTo>
                    <a:pt x="541823" y="2000044"/>
                    <a:pt x="522992" y="1968504"/>
                    <a:pt x="502504" y="1936223"/>
                  </a:cubicBezTo>
                  <a:cubicBezTo>
                    <a:pt x="482192" y="1904189"/>
                    <a:pt x="461530" y="1872155"/>
                    <a:pt x="440258" y="1840368"/>
                  </a:cubicBezTo>
                  <a:lnTo>
                    <a:pt x="310360" y="1649481"/>
                  </a:lnTo>
                  <a:cubicBezTo>
                    <a:pt x="288826" y="1617365"/>
                    <a:pt x="267555" y="1585084"/>
                    <a:pt x="246806" y="1552391"/>
                  </a:cubicBezTo>
                  <a:cubicBezTo>
                    <a:pt x="226057" y="1519698"/>
                    <a:pt x="205483" y="1486923"/>
                    <a:pt x="186303" y="1453160"/>
                  </a:cubicBezTo>
                  <a:cubicBezTo>
                    <a:pt x="147857" y="1385962"/>
                    <a:pt x="112550" y="1316790"/>
                    <a:pt x="84390" y="1244980"/>
                  </a:cubicBezTo>
                  <a:cubicBezTo>
                    <a:pt x="55708" y="1173418"/>
                    <a:pt x="34436" y="1099222"/>
                    <a:pt x="20139" y="1024037"/>
                  </a:cubicBezTo>
                  <a:cubicBezTo>
                    <a:pt x="6452" y="948852"/>
                    <a:pt x="0" y="872513"/>
                    <a:pt x="0" y="796339"/>
                  </a:cubicBezTo>
                  <a:cubicBezTo>
                    <a:pt x="850" y="568560"/>
                    <a:pt x="36028" y="341245"/>
                    <a:pt x="102773" y="1213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4" name="Freeform: Shape 63">
              <a:extLst>
                <a:ext uri="{FF2B5EF4-FFF2-40B4-BE49-F238E27FC236}">
                  <a16:creationId xmlns:a16="http://schemas.microsoft.com/office/drawing/2014/main" id="{31BCBF53-F859-485D-8008-16DE1F4FB1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3885" y="1"/>
              <a:ext cx="4960549" cy="2918955"/>
            </a:xfrm>
            <a:custGeom>
              <a:avLst/>
              <a:gdLst>
                <a:gd name="connsiteX0" fmla="*/ 154335 w 4960549"/>
                <a:gd name="connsiteY0" fmla="*/ 0 h 2918955"/>
                <a:gd name="connsiteX1" fmla="*/ 347871 w 4960549"/>
                <a:gd name="connsiteY1" fmla="*/ 0 h 2918955"/>
                <a:gd name="connsiteX2" fmla="*/ 268143 w 4960549"/>
                <a:gd name="connsiteY2" fmla="*/ 165468 h 2918955"/>
                <a:gd name="connsiteX3" fmla="*/ 199554 w 4960549"/>
                <a:gd name="connsiteY3" fmla="*/ 358938 h 2918955"/>
                <a:gd name="connsiteX4" fmla="*/ 142104 w 4960549"/>
                <a:gd name="connsiteY4" fmla="*/ 762944 h 2918955"/>
                <a:gd name="connsiteX5" fmla="*/ 166339 w 4960549"/>
                <a:gd name="connsiteY5" fmla="*/ 960748 h 2918955"/>
                <a:gd name="connsiteX6" fmla="*/ 237914 w 4960549"/>
                <a:gd name="connsiteY6" fmla="*/ 1145787 h 2918955"/>
                <a:gd name="connsiteX7" fmla="*/ 287868 w 4960549"/>
                <a:gd name="connsiteY7" fmla="*/ 1232913 h 2918955"/>
                <a:gd name="connsiteX8" fmla="*/ 345232 w 4960549"/>
                <a:gd name="connsiteY8" fmla="*/ 1317239 h 2918955"/>
                <a:gd name="connsiteX9" fmla="*/ 477745 w 4960549"/>
                <a:gd name="connsiteY9" fmla="*/ 1480209 h 2918955"/>
                <a:gd name="connsiteX10" fmla="*/ 621156 w 4960549"/>
                <a:gd name="connsiteY10" fmla="*/ 1644414 h 2918955"/>
                <a:gd name="connsiteX11" fmla="*/ 692469 w 4960549"/>
                <a:gd name="connsiteY11" fmla="*/ 1730140 h 2918955"/>
                <a:gd name="connsiteX12" fmla="*/ 726731 w 4960549"/>
                <a:gd name="connsiteY12" fmla="*/ 1772220 h 2918955"/>
                <a:gd name="connsiteX13" fmla="*/ 760295 w 4960549"/>
                <a:gd name="connsiteY13" fmla="*/ 1812489 h 2918955"/>
                <a:gd name="connsiteX14" fmla="*/ 1048685 w 4960549"/>
                <a:gd name="connsiteY14" fmla="*/ 2110101 h 2918955"/>
                <a:gd name="connsiteX15" fmla="*/ 1202035 w 4960549"/>
                <a:gd name="connsiteY15" fmla="*/ 2244002 h 2918955"/>
                <a:gd name="connsiteX16" fmla="*/ 1362620 w 4960549"/>
                <a:gd name="connsiteY16" fmla="*/ 2367443 h 2918955"/>
                <a:gd name="connsiteX17" fmla="*/ 1721364 w 4960549"/>
                <a:gd name="connsiteY17" fmla="*/ 2562694 h 2918955"/>
                <a:gd name="connsiteX18" fmla="*/ 1922052 w 4960549"/>
                <a:gd name="connsiteY18" fmla="*/ 2617868 h 2918955"/>
                <a:gd name="connsiteX19" fmla="*/ 1973488 w 4960549"/>
                <a:gd name="connsiteY19" fmla="*/ 2627586 h 2918955"/>
                <a:gd name="connsiteX20" fmla="*/ 2025360 w 4960549"/>
                <a:gd name="connsiteY20" fmla="*/ 2635738 h 2918955"/>
                <a:gd name="connsiteX21" fmla="*/ 2130063 w 4960549"/>
                <a:gd name="connsiteY21" fmla="*/ 2647432 h 2918955"/>
                <a:gd name="connsiteX22" fmla="*/ 2182719 w 4960549"/>
                <a:gd name="connsiteY22" fmla="*/ 2651220 h 2918955"/>
                <a:gd name="connsiteX23" fmla="*/ 2235551 w 4960549"/>
                <a:gd name="connsiteY23" fmla="*/ 2653855 h 2918955"/>
                <a:gd name="connsiteX24" fmla="*/ 2288556 w 4960549"/>
                <a:gd name="connsiteY24" fmla="*/ 2655008 h 2918955"/>
                <a:gd name="connsiteX25" fmla="*/ 2341648 w 4960549"/>
                <a:gd name="connsiteY25" fmla="*/ 2654761 h 2918955"/>
                <a:gd name="connsiteX26" fmla="*/ 2368238 w 4960549"/>
                <a:gd name="connsiteY26" fmla="*/ 2654514 h 2918955"/>
                <a:gd name="connsiteX27" fmla="*/ 2393869 w 4960549"/>
                <a:gd name="connsiteY27" fmla="*/ 2653443 h 2918955"/>
                <a:gd name="connsiteX28" fmla="*/ 2419413 w 4960549"/>
                <a:gd name="connsiteY28" fmla="*/ 2652208 h 2918955"/>
                <a:gd name="connsiteX29" fmla="*/ 2444869 w 4960549"/>
                <a:gd name="connsiteY29" fmla="*/ 2650232 h 2918955"/>
                <a:gd name="connsiteX30" fmla="*/ 2545823 w 4960549"/>
                <a:gd name="connsiteY30" fmla="*/ 2638456 h 2918955"/>
                <a:gd name="connsiteX31" fmla="*/ 2930373 w 4960549"/>
                <a:gd name="connsiteY31" fmla="*/ 2519213 h 2918955"/>
                <a:gd name="connsiteX32" fmla="*/ 3285631 w 4960549"/>
                <a:gd name="connsiteY32" fmla="*/ 2310210 h 2918955"/>
                <a:gd name="connsiteX33" fmla="*/ 3371764 w 4960549"/>
                <a:gd name="connsiteY33" fmla="*/ 2248778 h 2918955"/>
                <a:gd name="connsiteX34" fmla="*/ 3457898 w 4960549"/>
                <a:gd name="connsiteY34" fmla="*/ 2185286 h 2918955"/>
                <a:gd name="connsiteX35" fmla="*/ 3632344 w 4960549"/>
                <a:gd name="connsiteY35" fmla="*/ 2053527 h 2918955"/>
                <a:gd name="connsiteX36" fmla="*/ 3990915 w 4960549"/>
                <a:gd name="connsiteY36" fmla="*/ 1798490 h 2918955"/>
                <a:gd name="connsiteX37" fmla="*/ 4324988 w 4960549"/>
                <a:gd name="connsiteY37" fmla="*/ 1544854 h 2918955"/>
                <a:gd name="connsiteX38" fmla="*/ 4592107 w 4960549"/>
                <a:gd name="connsiteY38" fmla="*/ 1254159 h 2918955"/>
                <a:gd name="connsiteX39" fmla="*/ 4683123 w 4960549"/>
                <a:gd name="connsiteY39" fmla="*/ 1085179 h 2918955"/>
                <a:gd name="connsiteX40" fmla="*/ 4738568 w 4960549"/>
                <a:gd name="connsiteY40" fmla="*/ 900551 h 2918955"/>
                <a:gd name="connsiteX41" fmla="*/ 4753913 w 4960549"/>
                <a:gd name="connsiteY41" fmla="*/ 803708 h 2918955"/>
                <a:gd name="connsiteX42" fmla="*/ 4756441 w 4960549"/>
                <a:gd name="connsiteY42" fmla="*/ 779167 h 2918955"/>
                <a:gd name="connsiteX43" fmla="*/ 4758358 w 4960549"/>
                <a:gd name="connsiteY43" fmla="*/ 754133 h 2918955"/>
                <a:gd name="connsiteX44" fmla="*/ 4761147 w 4960549"/>
                <a:gd name="connsiteY44" fmla="*/ 702417 h 2918955"/>
                <a:gd name="connsiteX45" fmla="*/ 4756353 w 4960549"/>
                <a:gd name="connsiteY45" fmla="*/ 495638 h 2918955"/>
                <a:gd name="connsiteX46" fmla="*/ 4725578 w 4960549"/>
                <a:gd name="connsiteY46" fmla="*/ 291411 h 2918955"/>
                <a:gd name="connsiteX47" fmla="*/ 4673358 w 4960549"/>
                <a:gd name="connsiteY47" fmla="*/ 92042 h 2918955"/>
                <a:gd name="connsiteX48" fmla="*/ 4644342 w 4960549"/>
                <a:gd name="connsiteY48" fmla="*/ 0 h 2918955"/>
                <a:gd name="connsiteX49" fmla="*/ 4862756 w 4960549"/>
                <a:gd name="connsiteY49" fmla="*/ 0 h 2918955"/>
                <a:gd name="connsiteX50" fmla="*/ 4876138 w 4960549"/>
                <a:gd name="connsiteY50" fmla="*/ 45680 h 2918955"/>
                <a:gd name="connsiteX51" fmla="*/ 4911707 w 4960549"/>
                <a:gd name="connsiteY51" fmla="*/ 263329 h 2918955"/>
                <a:gd name="connsiteX52" fmla="*/ 4934809 w 4960549"/>
                <a:gd name="connsiteY52" fmla="*/ 481145 h 2918955"/>
                <a:gd name="connsiteX53" fmla="*/ 4953205 w 4960549"/>
                <a:gd name="connsiteY53" fmla="*/ 698959 h 2918955"/>
                <a:gd name="connsiteX54" fmla="*/ 4956953 w 4960549"/>
                <a:gd name="connsiteY54" fmla="*/ 753557 h 2918955"/>
                <a:gd name="connsiteX55" fmla="*/ 4958611 w 4960549"/>
                <a:gd name="connsiteY55" fmla="*/ 781638 h 2918955"/>
                <a:gd name="connsiteX56" fmla="*/ 4959831 w 4960549"/>
                <a:gd name="connsiteY56" fmla="*/ 810213 h 2918955"/>
                <a:gd name="connsiteX57" fmla="*/ 4958174 w 4960549"/>
                <a:gd name="connsiteY57" fmla="*/ 925338 h 2918955"/>
                <a:gd name="connsiteX58" fmla="*/ 4834030 w 4960549"/>
                <a:gd name="connsiteY58" fmla="*/ 1377519 h 2918955"/>
                <a:gd name="connsiteX59" fmla="*/ 4558106 w 4960549"/>
                <a:gd name="connsiteY59" fmla="*/ 1761515 h 2918955"/>
                <a:gd name="connsiteX60" fmla="*/ 4389937 w 4960549"/>
                <a:gd name="connsiteY60" fmla="*/ 1921603 h 2918955"/>
                <a:gd name="connsiteX61" fmla="*/ 4214618 w 4960549"/>
                <a:gd name="connsiteY61" fmla="*/ 2067115 h 2918955"/>
                <a:gd name="connsiteX62" fmla="*/ 3858489 w 4960549"/>
                <a:gd name="connsiteY62" fmla="*/ 2329316 h 2918955"/>
                <a:gd name="connsiteX63" fmla="*/ 3768868 w 4960549"/>
                <a:gd name="connsiteY63" fmla="*/ 2393301 h 2918955"/>
                <a:gd name="connsiteX64" fmla="*/ 3676806 w 4960549"/>
                <a:gd name="connsiteY64" fmla="*/ 2457698 h 2918955"/>
                <a:gd name="connsiteX65" fmla="*/ 3582477 w 4960549"/>
                <a:gd name="connsiteY65" fmla="*/ 2521272 h 2918955"/>
                <a:gd name="connsiteX66" fmla="*/ 3485185 w 4960549"/>
                <a:gd name="connsiteY66" fmla="*/ 2583035 h 2918955"/>
                <a:gd name="connsiteX67" fmla="*/ 3280923 w 4960549"/>
                <a:gd name="connsiteY67" fmla="*/ 2698983 h 2918955"/>
                <a:gd name="connsiteX68" fmla="*/ 3061230 w 4960549"/>
                <a:gd name="connsiteY68" fmla="*/ 2797555 h 2918955"/>
                <a:gd name="connsiteX69" fmla="*/ 2583137 w 4960549"/>
                <a:gd name="connsiteY69" fmla="*/ 2910950 h 2918955"/>
                <a:gd name="connsiteX70" fmla="*/ 2460038 w 4960549"/>
                <a:gd name="connsiteY70" fmla="*/ 2918280 h 2918955"/>
                <a:gd name="connsiteX71" fmla="*/ 2429263 w 4960549"/>
                <a:gd name="connsiteY71" fmla="*/ 2918938 h 2918955"/>
                <a:gd name="connsiteX72" fmla="*/ 2398576 w 4960549"/>
                <a:gd name="connsiteY72" fmla="*/ 2918774 h 2918955"/>
                <a:gd name="connsiteX73" fmla="*/ 2367977 w 4960549"/>
                <a:gd name="connsiteY73" fmla="*/ 2918444 h 2918955"/>
                <a:gd name="connsiteX74" fmla="*/ 2338249 w 4960549"/>
                <a:gd name="connsiteY74" fmla="*/ 2917374 h 2918955"/>
                <a:gd name="connsiteX75" fmla="*/ 2100770 w 4960549"/>
                <a:gd name="connsiteY75" fmla="*/ 2899503 h 2918955"/>
                <a:gd name="connsiteX76" fmla="*/ 1864776 w 4960549"/>
                <a:gd name="connsiteY76" fmla="*/ 2860141 h 2918955"/>
                <a:gd name="connsiteX77" fmla="*/ 1632964 w 4960549"/>
                <a:gd name="connsiteY77" fmla="*/ 2798461 h 2918955"/>
                <a:gd name="connsiteX78" fmla="*/ 1189219 w 4960549"/>
                <a:gd name="connsiteY78" fmla="*/ 2613010 h 2918955"/>
                <a:gd name="connsiteX79" fmla="*/ 815305 w 4960549"/>
                <a:gd name="connsiteY79" fmla="*/ 2324292 h 2918955"/>
                <a:gd name="connsiteX80" fmla="*/ 663699 w 4960549"/>
                <a:gd name="connsiteY80" fmla="*/ 2150535 h 2918955"/>
                <a:gd name="connsiteX81" fmla="*/ 531274 w 4960549"/>
                <a:gd name="connsiteY81" fmla="*/ 1966565 h 2918955"/>
                <a:gd name="connsiteX82" fmla="*/ 500325 w 4960549"/>
                <a:gd name="connsiteY82" fmla="*/ 1919709 h 2918955"/>
                <a:gd name="connsiteX83" fmla="*/ 470771 w 4960549"/>
                <a:gd name="connsiteY83" fmla="*/ 1874252 h 2918955"/>
                <a:gd name="connsiteX84" fmla="*/ 412448 w 4960549"/>
                <a:gd name="connsiteY84" fmla="*/ 1786137 h 2918955"/>
                <a:gd name="connsiteX85" fmla="*/ 291616 w 4960549"/>
                <a:gd name="connsiteY85" fmla="*/ 1606122 h 2918955"/>
                <a:gd name="connsiteX86" fmla="*/ 173662 w 4960549"/>
                <a:gd name="connsiteY86" fmla="*/ 1415812 h 2918955"/>
                <a:gd name="connsiteX87" fmla="*/ 120483 w 4960549"/>
                <a:gd name="connsiteY87" fmla="*/ 1314934 h 2918955"/>
                <a:gd name="connsiteX88" fmla="*/ 75324 w 4960549"/>
                <a:gd name="connsiteY88" fmla="*/ 1209361 h 2918955"/>
                <a:gd name="connsiteX89" fmla="*/ 40713 w 4960549"/>
                <a:gd name="connsiteY89" fmla="*/ 1099837 h 2918955"/>
                <a:gd name="connsiteX90" fmla="*/ 27811 w 4960549"/>
                <a:gd name="connsiteY90" fmla="*/ 1044004 h 2918955"/>
                <a:gd name="connsiteX91" fmla="*/ 22144 w 4960549"/>
                <a:gd name="connsiteY91" fmla="*/ 1016004 h 2918955"/>
                <a:gd name="connsiteX92" fmla="*/ 17436 w 4960549"/>
                <a:gd name="connsiteY92" fmla="*/ 987923 h 2918955"/>
                <a:gd name="connsiteX93" fmla="*/ 0 w 4960549"/>
                <a:gd name="connsiteY93" fmla="*/ 762944 h 2918955"/>
                <a:gd name="connsiteX94" fmla="*/ 48385 w 4960549"/>
                <a:gd name="connsiteY94" fmla="*/ 324597 h 2918955"/>
                <a:gd name="connsiteX95" fmla="*/ 108474 w 4960549"/>
                <a:gd name="connsiteY95" fmla="*/ 110839 h 2918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4960549" h="2918955">
                  <a:moveTo>
                    <a:pt x="154335" y="0"/>
                  </a:moveTo>
                  <a:lnTo>
                    <a:pt x="347871" y="0"/>
                  </a:lnTo>
                  <a:lnTo>
                    <a:pt x="268143" y="165468"/>
                  </a:lnTo>
                  <a:cubicBezTo>
                    <a:pt x="241575" y="228661"/>
                    <a:pt x="218473" y="293182"/>
                    <a:pt x="199554" y="358938"/>
                  </a:cubicBezTo>
                  <a:cubicBezTo>
                    <a:pt x="161632" y="490121"/>
                    <a:pt x="142016" y="626491"/>
                    <a:pt x="142104" y="762944"/>
                  </a:cubicBezTo>
                  <a:cubicBezTo>
                    <a:pt x="142888" y="829977"/>
                    <a:pt x="149862" y="896516"/>
                    <a:pt x="166339" y="960748"/>
                  </a:cubicBezTo>
                  <a:cubicBezTo>
                    <a:pt x="182555" y="1025063"/>
                    <a:pt x="207750" y="1086579"/>
                    <a:pt x="237914" y="1145787"/>
                  </a:cubicBezTo>
                  <a:cubicBezTo>
                    <a:pt x="253170" y="1175351"/>
                    <a:pt x="270084" y="1204338"/>
                    <a:pt x="287868" y="1232913"/>
                  </a:cubicBezTo>
                  <a:cubicBezTo>
                    <a:pt x="305914" y="1261406"/>
                    <a:pt x="325181" y="1289488"/>
                    <a:pt x="345232" y="1317239"/>
                  </a:cubicBezTo>
                  <a:cubicBezTo>
                    <a:pt x="385858" y="1372578"/>
                    <a:pt x="431017" y="1426270"/>
                    <a:pt x="477745" y="1480209"/>
                  </a:cubicBezTo>
                  <a:cubicBezTo>
                    <a:pt x="524474" y="1534231"/>
                    <a:pt x="573294" y="1588252"/>
                    <a:pt x="621156" y="1644414"/>
                  </a:cubicBezTo>
                  <a:cubicBezTo>
                    <a:pt x="645130" y="1672413"/>
                    <a:pt x="668843" y="1701070"/>
                    <a:pt x="692469" y="1730140"/>
                  </a:cubicBezTo>
                  <a:lnTo>
                    <a:pt x="726731" y="1772220"/>
                  </a:lnTo>
                  <a:cubicBezTo>
                    <a:pt x="737977" y="1785644"/>
                    <a:pt x="748700" y="1799396"/>
                    <a:pt x="760295" y="1812489"/>
                  </a:cubicBezTo>
                  <a:cubicBezTo>
                    <a:pt x="850788" y="1919050"/>
                    <a:pt x="948952" y="2017128"/>
                    <a:pt x="1048685" y="2110101"/>
                  </a:cubicBezTo>
                  <a:cubicBezTo>
                    <a:pt x="1098814" y="2156382"/>
                    <a:pt x="1149814" y="2201097"/>
                    <a:pt x="1202035" y="2244002"/>
                  </a:cubicBezTo>
                  <a:cubicBezTo>
                    <a:pt x="1254256" y="2286906"/>
                    <a:pt x="1307435" y="2328410"/>
                    <a:pt x="1362620" y="2367443"/>
                  </a:cubicBezTo>
                  <a:cubicBezTo>
                    <a:pt x="1472554" y="2445675"/>
                    <a:pt x="1591118" y="2515590"/>
                    <a:pt x="1721364" y="2562694"/>
                  </a:cubicBezTo>
                  <a:cubicBezTo>
                    <a:pt x="1786314" y="2586246"/>
                    <a:pt x="1853617" y="2604280"/>
                    <a:pt x="1922052" y="2617868"/>
                  </a:cubicBezTo>
                  <a:cubicBezTo>
                    <a:pt x="1939227" y="2621080"/>
                    <a:pt x="1956227" y="2624786"/>
                    <a:pt x="1973488" y="2627586"/>
                  </a:cubicBezTo>
                  <a:lnTo>
                    <a:pt x="2025360" y="2635738"/>
                  </a:lnTo>
                  <a:cubicBezTo>
                    <a:pt x="2060145" y="2640103"/>
                    <a:pt x="2094930" y="2644714"/>
                    <a:pt x="2130063" y="2647432"/>
                  </a:cubicBezTo>
                  <a:cubicBezTo>
                    <a:pt x="2147587" y="2648996"/>
                    <a:pt x="2165109" y="2650479"/>
                    <a:pt x="2182719" y="2651220"/>
                  </a:cubicBezTo>
                  <a:cubicBezTo>
                    <a:pt x="2200330" y="2652043"/>
                    <a:pt x="2217853" y="2653361"/>
                    <a:pt x="2235551" y="2653855"/>
                  </a:cubicBezTo>
                  <a:lnTo>
                    <a:pt x="2288556" y="2655008"/>
                  </a:lnTo>
                  <a:cubicBezTo>
                    <a:pt x="2306166" y="2655419"/>
                    <a:pt x="2323951" y="2654843"/>
                    <a:pt x="2341648" y="2654761"/>
                  </a:cubicBezTo>
                  <a:lnTo>
                    <a:pt x="2368238" y="2654514"/>
                  </a:lnTo>
                  <a:cubicBezTo>
                    <a:pt x="2376869" y="2654267"/>
                    <a:pt x="2385325" y="2653773"/>
                    <a:pt x="2393869" y="2653443"/>
                  </a:cubicBezTo>
                  <a:cubicBezTo>
                    <a:pt x="2402412" y="2653031"/>
                    <a:pt x="2410956" y="2652785"/>
                    <a:pt x="2419413" y="2652208"/>
                  </a:cubicBezTo>
                  <a:lnTo>
                    <a:pt x="2444869" y="2650232"/>
                  </a:lnTo>
                  <a:cubicBezTo>
                    <a:pt x="2478782" y="2647679"/>
                    <a:pt x="2512433" y="2643397"/>
                    <a:pt x="2545823" y="2638456"/>
                  </a:cubicBezTo>
                  <a:cubicBezTo>
                    <a:pt x="2679470" y="2617539"/>
                    <a:pt x="2807973" y="2576612"/>
                    <a:pt x="2930373" y="2519213"/>
                  </a:cubicBezTo>
                  <a:cubicBezTo>
                    <a:pt x="3053210" y="2462475"/>
                    <a:pt x="3170117" y="2389842"/>
                    <a:pt x="3285631" y="2310210"/>
                  </a:cubicBezTo>
                  <a:cubicBezTo>
                    <a:pt x="3314487" y="2290364"/>
                    <a:pt x="3343169" y="2269612"/>
                    <a:pt x="3371764" y="2248778"/>
                  </a:cubicBezTo>
                  <a:cubicBezTo>
                    <a:pt x="3400534" y="2227943"/>
                    <a:pt x="3429216" y="2206779"/>
                    <a:pt x="3457898" y="2185286"/>
                  </a:cubicBezTo>
                  <a:lnTo>
                    <a:pt x="3632344" y="2053527"/>
                  </a:lnTo>
                  <a:cubicBezTo>
                    <a:pt x="3752043" y="1963848"/>
                    <a:pt x="3872873" y="1880345"/>
                    <a:pt x="3990915" y="1798490"/>
                  </a:cubicBezTo>
                  <a:cubicBezTo>
                    <a:pt x="4108869" y="1716634"/>
                    <a:pt x="4222377" y="1633955"/>
                    <a:pt x="4324988" y="1544854"/>
                  </a:cubicBezTo>
                  <a:cubicBezTo>
                    <a:pt x="4427599" y="1455916"/>
                    <a:pt x="4520271" y="1361132"/>
                    <a:pt x="4592107" y="1254159"/>
                  </a:cubicBezTo>
                  <a:cubicBezTo>
                    <a:pt x="4628025" y="1200715"/>
                    <a:pt x="4658712" y="1144388"/>
                    <a:pt x="4683123" y="1085179"/>
                  </a:cubicBezTo>
                  <a:cubicBezTo>
                    <a:pt x="4707707" y="1026051"/>
                    <a:pt x="4725405" y="964125"/>
                    <a:pt x="4738568" y="900551"/>
                  </a:cubicBezTo>
                  <a:cubicBezTo>
                    <a:pt x="4745107" y="868764"/>
                    <a:pt x="4750338" y="836400"/>
                    <a:pt x="4753913" y="803708"/>
                  </a:cubicBezTo>
                  <a:cubicBezTo>
                    <a:pt x="4754959" y="795555"/>
                    <a:pt x="4755656" y="787320"/>
                    <a:pt x="4756441" y="779167"/>
                  </a:cubicBezTo>
                  <a:cubicBezTo>
                    <a:pt x="4757137" y="770932"/>
                    <a:pt x="4758010" y="762862"/>
                    <a:pt x="4758358" y="754133"/>
                  </a:cubicBezTo>
                  <a:lnTo>
                    <a:pt x="4761147" y="702417"/>
                  </a:lnTo>
                  <a:cubicBezTo>
                    <a:pt x="4763677" y="633409"/>
                    <a:pt x="4762107" y="564317"/>
                    <a:pt x="4756353" y="495638"/>
                  </a:cubicBezTo>
                  <a:cubicBezTo>
                    <a:pt x="4750774" y="426876"/>
                    <a:pt x="4740051" y="358691"/>
                    <a:pt x="4725578" y="291411"/>
                  </a:cubicBezTo>
                  <a:cubicBezTo>
                    <a:pt x="4710932" y="224131"/>
                    <a:pt x="4692625" y="157758"/>
                    <a:pt x="4673358" y="92042"/>
                  </a:cubicBezTo>
                  <a:lnTo>
                    <a:pt x="4644342" y="0"/>
                  </a:lnTo>
                  <a:lnTo>
                    <a:pt x="4862756" y="0"/>
                  </a:lnTo>
                  <a:lnTo>
                    <a:pt x="4876138" y="45680"/>
                  </a:lnTo>
                  <a:cubicBezTo>
                    <a:pt x="4892005" y="117818"/>
                    <a:pt x="4903077" y="190532"/>
                    <a:pt x="4911707" y="263329"/>
                  </a:cubicBezTo>
                  <a:cubicBezTo>
                    <a:pt x="4920513" y="336044"/>
                    <a:pt x="4927575" y="408677"/>
                    <a:pt x="4934809" y="481145"/>
                  </a:cubicBezTo>
                  <a:cubicBezTo>
                    <a:pt x="4941697" y="553694"/>
                    <a:pt x="4947799" y="626244"/>
                    <a:pt x="4953205" y="698959"/>
                  </a:cubicBezTo>
                  <a:lnTo>
                    <a:pt x="4956953" y="753557"/>
                  </a:lnTo>
                  <a:cubicBezTo>
                    <a:pt x="4957651" y="762533"/>
                    <a:pt x="4958087" y="772168"/>
                    <a:pt x="4958611" y="781638"/>
                  </a:cubicBezTo>
                  <a:cubicBezTo>
                    <a:pt x="4959133" y="791108"/>
                    <a:pt x="4959657" y="800661"/>
                    <a:pt x="4959831" y="810213"/>
                  </a:cubicBezTo>
                  <a:cubicBezTo>
                    <a:pt x="4961139" y="848341"/>
                    <a:pt x="4960703" y="886798"/>
                    <a:pt x="4958174" y="925338"/>
                  </a:cubicBezTo>
                  <a:cubicBezTo>
                    <a:pt x="4948759" y="1079578"/>
                    <a:pt x="4904907" y="1234972"/>
                    <a:pt x="4834030" y="1377519"/>
                  </a:cubicBezTo>
                  <a:cubicBezTo>
                    <a:pt x="4763327" y="1520478"/>
                    <a:pt x="4665861" y="1648779"/>
                    <a:pt x="4558106" y="1761515"/>
                  </a:cubicBezTo>
                  <a:cubicBezTo>
                    <a:pt x="4504229" y="1818090"/>
                    <a:pt x="4447650" y="1871123"/>
                    <a:pt x="4389937" y="1921603"/>
                  </a:cubicBezTo>
                  <a:cubicBezTo>
                    <a:pt x="4332223" y="1972083"/>
                    <a:pt x="4273726" y="2020669"/>
                    <a:pt x="4214618" y="2067115"/>
                  </a:cubicBezTo>
                  <a:cubicBezTo>
                    <a:pt x="4096664" y="2160417"/>
                    <a:pt x="3976094" y="2245484"/>
                    <a:pt x="3858489" y="2329316"/>
                  </a:cubicBezTo>
                  <a:lnTo>
                    <a:pt x="3768868" y="2393301"/>
                  </a:lnTo>
                  <a:cubicBezTo>
                    <a:pt x="3738529" y="2414794"/>
                    <a:pt x="3707929" y="2436452"/>
                    <a:pt x="3676806" y="2457698"/>
                  </a:cubicBezTo>
                  <a:cubicBezTo>
                    <a:pt x="3645770" y="2479027"/>
                    <a:pt x="3614385" y="2500273"/>
                    <a:pt x="3582477" y="2521272"/>
                  </a:cubicBezTo>
                  <a:cubicBezTo>
                    <a:pt x="3550483" y="2542107"/>
                    <a:pt x="3518226" y="2562776"/>
                    <a:pt x="3485185" y="2583035"/>
                  </a:cubicBezTo>
                  <a:cubicBezTo>
                    <a:pt x="3419451" y="2623633"/>
                    <a:pt x="3351625" y="2662996"/>
                    <a:pt x="3280923" y="2698983"/>
                  </a:cubicBezTo>
                  <a:cubicBezTo>
                    <a:pt x="3210307" y="2735134"/>
                    <a:pt x="3137251" y="2768732"/>
                    <a:pt x="3061230" y="2797555"/>
                  </a:cubicBezTo>
                  <a:cubicBezTo>
                    <a:pt x="2909886" y="2856024"/>
                    <a:pt x="2747295" y="2895468"/>
                    <a:pt x="2583137" y="2910950"/>
                  </a:cubicBezTo>
                  <a:cubicBezTo>
                    <a:pt x="2542075" y="2914657"/>
                    <a:pt x="2501013" y="2917456"/>
                    <a:pt x="2460038" y="2918280"/>
                  </a:cubicBezTo>
                  <a:lnTo>
                    <a:pt x="2429263" y="2918938"/>
                  </a:lnTo>
                  <a:cubicBezTo>
                    <a:pt x="2419064" y="2919021"/>
                    <a:pt x="2408777" y="2918774"/>
                    <a:pt x="2398576" y="2918774"/>
                  </a:cubicBezTo>
                  <a:lnTo>
                    <a:pt x="2367977" y="2918444"/>
                  </a:lnTo>
                  <a:lnTo>
                    <a:pt x="2338249" y="2917374"/>
                  </a:lnTo>
                  <a:cubicBezTo>
                    <a:pt x="2259089" y="2914985"/>
                    <a:pt x="2179756" y="2909057"/>
                    <a:pt x="2100770" y="2899503"/>
                  </a:cubicBezTo>
                  <a:cubicBezTo>
                    <a:pt x="2021699" y="2890445"/>
                    <a:pt x="1942801" y="2877434"/>
                    <a:pt x="1864776" y="2860141"/>
                  </a:cubicBezTo>
                  <a:cubicBezTo>
                    <a:pt x="1786836" y="2842683"/>
                    <a:pt x="1709508" y="2822013"/>
                    <a:pt x="1632964" y="2798461"/>
                  </a:cubicBezTo>
                  <a:cubicBezTo>
                    <a:pt x="1480138" y="2750946"/>
                    <a:pt x="1329055" y="2691818"/>
                    <a:pt x="1189219" y="2613010"/>
                  </a:cubicBezTo>
                  <a:cubicBezTo>
                    <a:pt x="1049296" y="2534366"/>
                    <a:pt x="924367" y="2434640"/>
                    <a:pt x="815305" y="2324292"/>
                  </a:cubicBezTo>
                  <a:cubicBezTo>
                    <a:pt x="760469" y="2269200"/>
                    <a:pt x="710603" y="2210567"/>
                    <a:pt x="663699" y="2150535"/>
                  </a:cubicBezTo>
                  <a:cubicBezTo>
                    <a:pt x="617059" y="2090255"/>
                    <a:pt x="572684" y="2029069"/>
                    <a:pt x="531274" y="1966565"/>
                  </a:cubicBezTo>
                  <a:cubicBezTo>
                    <a:pt x="520638" y="1951084"/>
                    <a:pt x="510612" y="1935355"/>
                    <a:pt x="500325" y="1919709"/>
                  </a:cubicBezTo>
                  <a:lnTo>
                    <a:pt x="470771" y="1874252"/>
                  </a:lnTo>
                  <a:cubicBezTo>
                    <a:pt x="451853" y="1844853"/>
                    <a:pt x="432238" y="1815701"/>
                    <a:pt x="412448" y="1786137"/>
                  </a:cubicBezTo>
                  <a:lnTo>
                    <a:pt x="291616" y="1606122"/>
                  </a:lnTo>
                  <a:cubicBezTo>
                    <a:pt x="251078" y="1544771"/>
                    <a:pt x="211062" y="1481609"/>
                    <a:pt x="173662" y="1415812"/>
                  </a:cubicBezTo>
                  <a:cubicBezTo>
                    <a:pt x="155005" y="1382872"/>
                    <a:pt x="136960" y="1349355"/>
                    <a:pt x="120483" y="1314934"/>
                  </a:cubicBezTo>
                  <a:cubicBezTo>
                    <a:pt x="104093" y="1280429"/>
                    <a:pt x="88837" y="1245266"/>
                    <a:pt x="75324" y="1209361"/>
                  </a:cubicBezTo>
                  <a:cubicBezTo>
                    <a:pt x="62072" y="1173375"/>
                    <a:pt x="50303" y="1136893"/>
                    <a:pt x="40713" y="1099837"/>
                  </a:cubicBezTo>
                  <a:cubicBezTo>
                    <a:pt x="36180" y="1081308"/>
                    <a:pt x="31560" y="1062697"/>
                    <a:pt x="27811" y="1044004"/>
                  </a:cubicBezTo>
                  <a:lnTo>
                    <a:pt x="22144" y="1016004"/>
                  </a:lnTo>
                  <a:lnTo>
                    <a:pt x="17436" y="987923"/>
                  </a:lnTo>
                  <a:cubicBezTo>
                    <a:pt x="5144" y="912986"/>
                    <a:pt x="0" y="837636"/>
                    <a:pt x="0" y="762944"/>
                  </a:cubicBezTo>
                  <a:cubicBezTo>
                    <a:pt x="349" y="615951"/>
                    <a:pt x="16652" y="468957"/>
                    <a:pt x="48385" y="324597"/>
                  </a:cubicBezTo>
                  <a:cubicBezTo>
                    <a:pt x="64209" y="252459"/>
                    <a:pt x="84238" y="181021"/>
                    <a:pt x="108474" y="11083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5" name="Freeform: Shape 64">
              <a:extLst>
                <a:ext uri="{FF2B5EF4-FFF2-40B4-BE49-F238E27FC236}">
                  <a16:creationId xmlns:a16="http://schemas.microsoft.com/office/drawing/2014/main" id="{436F5721-88D0-4683-BB23-289611A4A7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86973" y="0"/>
              <a:ext cx="4934374" cy="2888360"/>
            </a:xfrm>
            <a:custGeom>
              <a:avLst/>
              <a:gdLst>
                <a:gd name="connsiteX0" fmla="*/ 179816 w 4934374"/>
                <a:gd name="connsiteY0" fmla="*/ 0 h 2888360"/>
                <a:gd name="connsiteX1" fmla="*/ 666325 w 4934374"/>
                <a:gd name="connsiteY1" fmla="*/ 0 h 2888360"/>
                <a:gd name="connsiteX2" fmla="*/ 626038 w 4934374"/>
                <a:gd name="connsiteY2" fmla="*/ 65170 h 2888360"/>
                <a:gd name="connsiteX3" fmla="*/ 435986 w 4934374"/>
                <a:gd name="connsiteY3" fmla="*/ 779635 h 2888360"/>
                <a:gd name="connsiteX4" fmla="*/ 750530 w 4934374"/>
                <a:gd name="connsiteY4" fmla="*/ 1443043 h 2888360"/>
                <a:gd name="connsiteX5" fmla="*/ 909024 w 4934374"/>
                <a:gd name="connsiteY5" fmla="*/ 1653610 h 2888360"/>
                <a:gd name="connsiteX6" fmla="*/ 2396223 w 4934374"/>
                <a:gd name="connsiteY6" fmla="*/ 2476694 h 2888360"/>
                <a:gd name="connsiteX7" fmla="*/ 3525201 w 4934374"/>
                <a:gd name="connsiteY7" fmla="*/ 1970327 h 2888360"/>
                <a:gd name="connsiteX8" fmla="*/ 3662596 w 4934374"/>
                <a:gd name="connsiteY8" fmla="*/ 1869778 h 2888360"/>
                <a:gd name="connsiteX9" fmla="*/ 4287500 w 4934374"/>
                <a:gd name="connsiteY9" fmla="*/ 1344141 h 2888360"/>
                <a:gd name="connsiteX10" fmla="*/ 4498563 w 4934374"/>
                <a:gd name="connsiteY10" fmla="*/ 779635 h 2888360"/>
                <a:gd name="connsiteX11" fmla="*/ 4376239 w 4934374"/>
                <a:gd name="connsiteY11" fmla="*/ 16511 h 2888360"/>
                <a:gd name="connsiteX12" fmla="*/ 4369703 w 4934374"/>
                <a:gd name="connsiteY12" fmla="*/ 0 h 2888360"/>
                <a:gd name="connsiteX13" fmla="*/ 4823642 w 4934374"/>
                <a:gd name="connsiteY13" fmla="*/ 0 h 2888360"/>
                <a:gd name="connsiteX14" fmla="*/ 4850554 w 4934374"/>
                <a:gd name="connsiteY14" fmla="*/ 89409 h 2888360"/>
                <a:gd name="connsiteX15" fmla="*/ 4934374 w 4934374"/>
                <a:gd name="connsiteY15" fmla="*/ 779553 h 2888360"/>
                <a:gd name="connsiteX16" fmla="*/ 3793540 w 4934374"/>
                <a:gd name="connsiteY16" fmla="*/ 2294701 h 2888360"/>
                <a:gd name="connsiteX17" fmla="*/ 2396135 w 4934374"/>
                <a:gd name="connsiteY17" fmla="*/ 2888360 h 2888360"/>
                <a:gd name="connsiteX18" fmla="*/ 548273 w 4934374"/>
                <a:gd name="connsiteY18" fmla="*/ 1884684 h 2888360"/>
                <a:gd name="connsiteX19" fmla="*/ 0 w 4934374"/>
                <a:gd name="connsiteY19" fmla="*/ 779553 h 2888360"/>
                <a:gd name="connsiteX20" fmla="*/ 137335 w 4934374"/>
                <a:gd name="connsiteY20" fmla="*/ 89409 h 2888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934374" h="2888360">
                  <a:moveTo>
                    <a:pt x="179816" y="0"/>
                  </a:moveTo>
                  <a:lnTo>
                    <a:pt x="666325" y="0"/>
                  </a:lnTo>
                  <a:lnTo>
                    <a:pt x="626038" y="65170"/>
                  </a:lnTo>
                  <a:cubicBezTo>
                    <a:pt x="499976" y="295913"/>
                    <a:pt x="435986" y="536292"/>
                    <a:pt x="435986" y="779635"/>
                  </a:cubicBezTo>
                  <a:cubicBezTo>
                    <a:pt x="435986" y="1024707"/>
                    <a:pt x="538074" y="1167830"/>
                    <a:pt x="750530" y="1443043"/>
                  </a:cubicBezTo>
                  <a:cubicBezTo>
                    <a:pt x="801792" y="1509416"/>
                    <a:pt x="854797" y="1578096"/>
                    <a:pt x="909024" y="1653610"/>
                  </a:cubicBezTo>
                  <a:cubicBezTo>
                    <a:pt x="1323389" y="2230552"/>
                    <a:pt x="1768180" y="2476694"/>
                    <a:pt x="2396223" y="2476694"/>
                  </a:cubicBezTo>
                  <a:cubicBezTo>
                    <a:pt x="2808409" y="2476694"/>
                    <a:pt x="3110835" y="2276173"/>
                    <a:pt x="3525201" y="1970327"/>
                  </a:cubicBezTo>
                  <a:cubicBezTo>
                    <a:pt x="3571493" y="1936152"/>
                    <a:pt x="3617786" y="1902388"/>
                    <a:pt x="3662596" y="1869778"/>
                  </a:cubicBezTo>
                  <a:cubicBezTo>
                    <a:pt x="3905479" y="1692809"/>
                    <a:pt x="4134849" y="1525640"/>
                    <a:pt x="4287500" y="1344141"/>
                  </a:cubicBezTo>
                  <a:cubicBezTo>
                    <a:pt x="4433439" y="1170630"/>
                    <a:pt x="4498563" y="996543"/>
                    <a:pt x="4498563" y="779635"/>
                  </a:cubicBezTo>
                  <a:cubicBezTo>
                    <a:pt x="4498563" y="507799"/>
                    <a:pt x="4456499" y="249674"/>
                    <a:pt x="4376239" y="16511"/>
                  </a:cubicBezTo>
                  <a:lnTo>
                    <a:pt x="4369703" y="0"/>
                  </a:lnTo>
                  <a:lnTo>
                    <a:pt x="4823642" y="0"/>
                  </a:lnTo>
                  <a:lnTo>
                    <a:pt x="4850554" y="89409"/>
                  </a:lnTo>
                  <a:cubicBezTo>
                    <a:pt x="4905864" y="307423"/>
                    <a:pt x="4934374" y="539220"/>
                    <a:pt x="4934374" y="779553"/>
                  </a:cubicBezTo>
                  <a:cubicBezTo>
                    <a:pt x="4934374" y="1521110"/>
                    <a:pt x="4369101" y="1869861"/>
                    <a:pt x="3793540" y="2294701"/>
                  </a:cubicBezTo>
                  <a:cubicBezTo>
                    <a:pt x="3374293" y="2604171"/>
                    <a:pt x="2970389" y="2888360"/>
                    <a:pt x="2396135" y="2888360"/>
                  </a:cubicBezTo>
                  <a:cubicBezTo>
                    <a:pt x="1544564" y="2888360"/>
                    <a:pt x="991670" y="2502058"/>
                    <a:pt x="548273" y="1884684"/>
                  </a:cubicBezTo>
                  <a:cubicBezTo>
                    <a:pt x="282201" y="1514275"/>
                    <a:pt x="0" y="1260227"/>
                    <a:pt x="0" y="779553"/>
                  </a:cubicBezTo>
                  <a:cubicBezTo>
                    <a:pt x="0" y="539220"/>
                    <a:pt x="48876" y="307423"/>
                    <a:pt x="137335" y="8940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6" name="Freeform: Shape 65">
              <a:extLst>
                <a:ext uri="{FF2B5EF4-FFF2-40B4-BE49-F238E27FC236}">
                  <a16:creationId xmlns:a16="http://schemas.microsoft.com/office/drawing/2014/main" id="{0DC43E93-F81B-4DAE-9F0A-DF9299A8CB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86973" y="0"/>
              <a:ext cx="4934374" cy="2888360"/>
            </a:xfrm>
            <a:custGeom>
              <a:avLst/>
              <a:gdLst>
                <a:gd name="connsiteX0" fmla="*/ 179816 w 4934374"/>
                <a:gd name="connsiteY0" fmla="*/ 0 h 2888360"/>
                <a:gd name="connsiteX1" fmla="*/ 767292 w 4934374"/>
                <a:gd name="connsiteY1" fmla="*/ 0 h 2888360"/>
                <a:gd name="connsiteX2" fmla="*/ 703453 w 4934374"/>
                <a:gd name="connsiteY2" fmla="*/ 102886 h 2888360"/>
                <a:gd name="connsiteX3" fmla="*/ 523079 w 4934374"/>
                <a:gd name="connsiteY3" fmla="*/ 779635 h 2888360"/>
                <a:gd name="connsiteX4" fmla="*/ 820885 w 4934374"/>
                <a:gd name="connsiteY4" fmla="*/ 1394539 h 2888360"/>
                <a:gd name="connsiteX5" fmla="*/ 981122 w 4934374"/>
                <a:gd name="connsiteY5" fmla="*/ 1607412 h 2888360"/>
                <a:gd name="connsiteX6" fmla="*/ 1592426 w 4934374"/>
                <a:gd name="connsiteY6" fmla="*/ 2196871 h 2888360"/>
                <a:gd name="connsiteX7" fmla="*/ 2396135 w 4934374"/>
                <a:gd name="connsiteY7" fmla="*/ 2394345 h 2888360"/>
                <a:gd name="connsiteX8" fmla="*/ 2913111 w 4934374"/>
                <a:gd name="connsiteY8" fmla="*/ 2268597 h 2888360"/>
                <a:gd name="connsiteX9" fmla="*/ 3471411 w 4934374"/>
                <a:gd name="connsiteY9" fmla="*/ 1905518 h 2888360"/>
                <a:gd name="connsiteX10" fmla="*/ 3609242 w 4934374"/>
                <a:gd name="connsiteY10" fmla="*/ 1804640 h 2888360"/>
                <a:gd name="connsiteX11" fmla="*/ 4219151 w 4934374"/>
                <a:gd name="connsiteY11" fmla="*/ 1292919 h 2888360"/>
                <a:gd name="connsiteX12" fmla="*/ 4411295 w 4934374"/>
                <a:gd name="connsiteY12" fmla="*/ 779635 h 2888360"/>
                <a:gd name="connsiteX13" fmla="*/ 4294235 w 4934374"/>
                <a:gd name="connsiteY13" fmla="*/ 44685 h 2888360"/>
                <a:gd name="connsiteX14" fmla="*/ 4276624 w 4934374"/>
                <a:gd name="connsiteY14" fmla="*/ 0 h 2888360"/>
                <a:gd name="connsiteX15" fmla="*/ 4823642 w 4934374"/>
                <a:gd name="connsiteY15" fmla="*/ 0 h 2888360"/>
                <a:gd name="connsiteX16" fmla="*/ 4850554 w 4934374"/>
                <a:gd name="connsiteY16" fmla="*/ 89409 h 2888360"/>
                <a:gd name="connsiteX17" fmla="*/ 4934374 w 4934374"/>
                <a:gd name="connsiteY17" fmla="*/ 779553 h 2888360"/>
                <a:gd name="connsiteX18" fmla="*/ 3793540 w 4934374"/>
                <a:gd name="connsiteY18" fmla="*/ 2294701 h 2888360"/>
                <a:gd name="connsiteX19" fmla="*/ 2396135 w 4934374"/>
                <a:gd name="connsiteY19" fmla="*/ 2888360 h 2888360"/>
                <a:gd name="connsiteX20" fmla="*/ 548273 w 4934374"/>
                <a:gd name="connsiteY20" fmla="*/ 1884684 h 2888360"/>
                <a:gd name="connsiteX21" fmla="*/ 0 w 4934374"/>
                <a:gd name="connsiteY21" fmla="*/ 779553 h 2888360"/>
                <a:gd name="connsiteX22" fmla="*/ 137335 w 4934374"/>
                <a:gd name="connsiteY22" fmla="*/ 89409 h 2888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934374" h="2888360">
                  <a:moveTo>
                    <a:pt x="179816" y="0"/>
                  </a:moveTo>
                  <a:lnTo>
                    <a:pt x="767292" y="0"/>
                  </a:lnTo>
                  <a:lnTo>
                    <a:pt x="703453" y="102886"/>
                  </a:lnTo>
                  <a:cubicBezTo>
                    <a:pt x="583756" y="321853"/>
                    <a:pt x="523079" y="549550"/>
                    <a:pt x="523079" y="779635"/>
                  </a:cubicBezTo>
                  <a:cubicBezTo>
                    <a:pt x="523079" y="999508"/>
                    <a:pt x="614356" y="1127068"/>
                    <a:pt x="820885" y="1394539"/>
                  </a:cubicBezTo>
                  <a:cubicBezTo>
                    <a:pt x="872582" y="1461489"/>
                    <a:pt x="926023" y="1530745"/>
                    <a:pt x="981122" y="1607412"/>
                  </a:cubicBezTo>
                  <a:cubicBezTo>
                    <a:pt x="1175968" y="1878671"/>
                    <a:pt x="1375871" y="2071535"/>
                    <a:pt x="1592426" y="2196871"/>
                  </a:cubicBezTo>
                  <a:cubicBezTo>
                    <a:pt x="1821970" y="2329783"/>
                    <a:pt x="2084904" y="2394345"/>
                    <a:pt x="2396135" y="2394345"/>
                  </a:cubicBezTo>
                  <a:cubicBezTo>
                    <a:pt x="2572762" y="2394345"/>
                    <a:pt x="2737009" y="2354405"/>
                    <a:pt x="2913111" y="2268597"/>
                  </a:cubicBezTo>
                  <a:cubicBezTo>
                    <a:pt x="3093922" y="2180483"/>
                    <a:pt x="3272903" y="2052018"/>
                    <a:pt x="3471411" y="1905518"/>
                  </a:cubicBezTo>
                  <a:cubicBezTo>
                    <a:pt x="3517964" y="1871178"/>
                    <a:pt x="3564344" y="1837332"/>
                    <a:pt x="3609242" y="1804640"/>
                  </a:cubicBezTo>
                  <a:cubicBezTo>
                    <a:pt x="3847765" y="1630800"/>
                    <a:pt x="4073038" y="1466594"/>
                    <a:pt x="4219151" y="1292919"/>
                  </a:cubicBezTo>
                  <a:cubicBezTo>
                    <a:pt x="4353843" y="1132832"/>
                    <a:pt x="4411295" y="979332"/>
                    <a:pt x="4411295" y="779635"/>
                  </a:cubicBezTo>
                  <a:cubicBezTo>
                    <a:pt x="4411295" y="517475"/>
                    <a:pt x="4371040" y="268882"/>
                    <a:pt x="4294235" y="44685"/>
                  </a:cubicBezTo>
                  <a:lnTo>
                    <a:pt x="4276624" y="0"/>
                  </a:lnTo>
                  <a:lnTo>
                    <a:pt x="4823642" y="0"/>
                  </a:lnTo>
                  <a:lnTo>
                    <a:pt x="4850554" y="89409"/>
                  </a:lnTo>
                  <a:cubicBezTo>
                    <a:pt x="4905864" y="307423"/>
                    <a:pt x="4934374" y="539220"/>
                    <a:pt x="4934374" y="779553"/>
                  </a:cubicBezTo>
                  <a:cubicBezTo>
                    <a:pt x="4934374" y="1521110"/>
                    <a:pt x="4369101" y="1869861"/>
                    <a:pt x="3793540" y="2294701"/>
                  </a:cubicBezTo>
                  <a:cubicBezTo>
                    <a:pt x="3374293" y="2604171"/>
                    <a:pt x="2970389" y="2888360"/>
                    <a:pt x="2396135" y="2888360"/>
                  </a:cubicBezTo>
                  <a:cubicBezTo>
                    <a:pt x="1544564" y="2888360"/>
                    <a:pt x="991670" y="2502058"/>
                    <a:pt x="548273" y="1884684"/>
                  </a:cubicBezTo>
                  <a:cubicBezTo>
                    <a:pt x="282201" y="1514275"/>
                    <a:pt x="0" y="1260227"/>
                    <a:pt x="0" y="779553"/>
                  </a:cubicBezTo>
                  <a:cubicBezTo>
                    <a:pt x="0" y="539220"/>
                    <a:pt x="48876" y="307423"/>
                    <a:pt x="137335" y="8940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7" name="Freeform: Shape 66">
              <a:extLst>
                <a:ext uri="{FF2B5EF4-FFF2-40B4-BE49-F238E27FC236}">
                  <a16:creationId xmlns:a16="http://schemas.microsoft.com/office/drawing/2014/main" id="{A2EECE7B-E861-4242-BD71-ADD8F2DD3E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07711" y="0"/>
              <a:ext cx="5069918" cy="3133064"/>
            </a:xfrm>
            <a:custGeom>
              <a:avLst/>
              <a:gdLst>
                <a:gd name="connsiteX0" fmla="*/ 153448 w 5069918"/>
                <a:gd name="connsiteY0" fmla="*/ 0 h 3133064"/>
                <a:gd name="connsiteX1" fmla="*/ 215434 w 5069918"/>
                <a:gd name="connsiteY1" fmla="*/ 0 h 3133064"/>
                <a:gd name="connsiteX2" fmla="*/ 215073 w 5069918"/>
                <a:gd name="connsiteY2" fmla="*/ 727 h 3133064"/>
                <a:gd name="connsiteX3" fmla="*/ 202868 w 5069918"/>
                <a:gd name="connsiteY3" fmla="*/ 26255 h 3133064"/>
                <a:gd name="connsiteX4" fmla="*/ 191273 w 5069918"/>
                <a:gd name="connsiteY4" fmla="*/ 52030 h 3133064"/>
                <a:gd name="connsiteX5" fmla="*/ 169129 w 5069918"/>
                <a:gd name="connsiteY5" fmla="*/ 103993 h 3133064"/>
                <a:gd name="connsiteX6" fmla="*/ 148381 w 5069918"/>
                <a:gd name="connsiteY6" fmla="*/ 156532 h 3133064"/>
                <a:gd name="connsiteX7" fmla="*/ 80903 w 5069918"/>
                <a:gd name="connsiteY7" fmla="*/ 371711 h 3133064"/>
                <a:gd name="connsiteX8" fmla="*/ 26154 w 5069918"/>
                <a:gd name="connsiteY8" fmla="*/ 817551 h 3133064"/>
                <a:gd name="connsiteX9" fmla="*/ 49169 w 5069918"/>
                <a:gd name="connsiteY9" fmla="*/ 1040143 h 3133064"/>
                <a:gd name="connsiteX10" fmla="*/ 119437 w 5069918"/>
                <a:gd name="connsiteY10" fmla="*/ 1253016 h 3133064"/>
                <a:gd name="connsiteX11" fmla="*/ 143672 w 5069918"/>
                <a:gd name="connsiteY11" fmla="*/ 1303908 h 3133064"/>
                <a:gd name="connsiteX12" fmla="*/ 170611 w 5069918"/>
                <a:gd name="connsiteY12" fmla="*/ 1353648 h 3133064"/>
                <a:gd name="connsiteX13" fmla="*/ 230330 w 5069918"/>
                <a:gd name="connsiteY13" fmla="*/ 1450079 h 3133064"/>
                <a:gd name="connsiteX14" fmla="*/ 279545 w 5069918"/>
                <a:gd name="connsiteY14" fmla="*/ 1519627 h 3133064"/>
                <a:gd name="connsiteX15" fmla="*/ 228347 w 5069918"/>
                <a:gd name="connsiteY15" fmla="*/ 1437024 h 3133064"/>
                <a:gd name="connsiteX16" fmla="*/ 175168 w 5069918"/>
                <a:gd name="connsiteY16" fmla="*/ 1336146 h 3133064"/>
                <a:gd name="connsiteX17" fmla="*/ 130009 w 5069918"/>
                <a:gd name="connsiteY17" fmla="*/ 1230573 h 3133064"/>
                <a:gd name="connsiteX18" fmla="*/ 95398 w 5069918"/>
                <a:gd name="connsiteY18" fmla="*/ 1121049 h 3133064"/>
                <a:gd name="connsiteX19" fmla="*/ 82496 w 5069918"/>
                <a:gd name="connsiteY19" fmla="*/ 1065216 h 3133064"/>
                <a:gd name="connsiteX20" fmla="*/ 76829 w 5069918"/>
                <a:gd name="connsiteY20" fmla="*/ 1037216 h 3133064"/>
                <a:gd name="connsiteX21" fmla="*/ 72121 w 5069918"/>
                <a:gd name="connsiteY21" fmla="*/ 1009135 h 3133064"/>
                <a:gd name="connsiteX22" fmla="*/ 54685 w 5069918"/>
                <a:gd name="connsiteY22" fmla="*/ 784156 h 3133064"/>
                <a:gd name="connsiteX23" fmla="*/ 103070 w 5069918"/>
                <a:gd name="connsiteY23" fmla="*/ 345810 h 3133064"/>
                <a:gd name="connsiteX24" fmla="*/ 163159 w 5069918"/>
                <a:gd name="connsiteY24" fmla="*/ 132051 h 3133064"/>
                <a:gd name="connsiteX25" fmla="*/ 217797 w 5069918"/>
                <a:gd name="connsiteY25" fmla="*/ 0 h 3133064"/>
                <a:gd name="connsiteX26" fmla="*/ 848227 w 5069918"/>
                <a:gd name="connsiteY26" fmla="*/ 0 h 3133064"/>
                <a:gd name="connsiteX27" fmla="*/ 771226 w 5069918"/>
                <a:gd name="connsiteY27" fmla="*/ 124098 h 3133064"/>
                <a:gd name="connsiteX28" fmla="*/ 590852 w 5069918"/>
                <a:gd name="connsiteY28" fmla="*/ 800847 h 3133064"/>
                <a:gd name="connsiteX29" fmla="*/ 888658 w 5069918"/>
                <a:gd name="connsiteY29" fmla="*/ 1415751 h 3133064"/>
                <a:gd name="connsiteX30" fmla="*/ 1048895 w 5069918"/>
                <a:gd name="connsiteY30" fmla="*/ 1628624 h 3133064"/>
                <a:gd name="connsiteX31" fmla="*/ 1660199 w 5069918"/>
                <a:gd name="connsiteY31" fmla="*/ 2218083 h 3133064"/>
                <a:gd name="connsiteX32" fmla="*/ 2463908 w 5069918"/>
                <a:gd name="connsiteY32" fmla="*/ 2415557 h 3133064"/>
                <a:gd name="connsiteX33" fmla="*/ 2980884 w 5069918"/>
                <a:gd name="connsiteY33" fmla="*/ 2289809 h 3133064"/>
                <a:gd name="connsiteX34" fmla="*/ 3539184 w 5069918"/>
                <a:gd name="connsiteY34" fmla="*/ 1926730 h 3133064"/>
                <a:gd name="connsiteX35" fmla="*/ 3677015 w 5069918"/>
                <a:gd name="connsiteY35" fmla="*/ 1825852 h 3133064"/>
                <a:gd name="connsiteX36" fmla="*/ 4286924 w 5069918"/>
                <a:gd name="connsiteY36" fmla="*/ 1314131 h 3133064"/>
                <a:gd name="connsiteX37" fmla="*/ 4479068 w 5069918"/>
                <a:gd name="connsiteY37" fmla="*/ 800847 h 3133064"/>
                <a:gd name="connsiteX38" fmla="*/ 4362007 w 5069918"/>
                <a:gd name="connsiteY38" fmla="*/ 65898 h 3133064"/>
                <a:gd name="connsiteX39" fmla="*/ 4336037 w 5069918"/>
                <a:gd name="connsiteY39" fmla="*/ 0 h 3133064"/>
                <a:gd name="connsiteX40" fmla="*/ 4913604 w 5069918"/>
                <a:gd name="connsiteY40" fmla="*/ 0 h 3133064"/>
                <a:gd name="connsiteX41" fmla="*/ 4930823 w 5069918"/>
                <a:gd name="connsiteY41" fmla="*/ 66892 h 3133064"/>
                <a:gd name="connsiteX42" fmla="*/ 4940407 w 5069918"/>
                <a:gd name="connsiteY42" fmla="*/ 125535 h 3133064"/>
                <a:gd name="connsiteX43" fmla="*/ 4982006 w 5069918"/>
                <a:gd name="connsiteY43" fmla="*/ 278378 h 3133064"/>
                <a:gd name="connsiteX44" fmla="*/ 5027482 w 5069918"/>
                <a:gd name="connsiteY44" fmla="*/ 504952 h 3133064"/>
                <a:gd name="connsiteX45" fmla="*/ 5058082 w 5069918"/>
                <a:gd name="connsiteY45" fmla="*/ 734049 h 3133064"/>
                <a:gd name="connsiteX46" fmla="*/ 5063486 w 5069918"/>
                <a:gd name="connsiteY46" fmla="*/ 791612 h 3133064"/>
                <a:gd name="connsiteX47" fmla="*/ 5067846 w 5069918"/>
                <a:gd name="connsiteY47" fmla="*/ 850245 h 3133064"/>
                <a:gd name="connsiteX48" fmla="*/ 5069414 w 5069918"/>
                <a:gd name="connsiteY48" fmla="*/ 969733 h 3133064"/>
                <a:gd name="connsiteX49" fmla="*/ 5040732 w 5069918"/>
                <a:gd name="connsiteY49" fmla="*/ 1209783 h 3133064"/>
                <a:gd name="connsiteX50" fmla="*/ 4964102 w 5069918"/>
                <a:gd name="connsiteY50" fmla="*/ 1442832 h 3133064"/>
                <a:gd name="connsiteX51" fmla="*/ 4689486 w 5069918"/>
                <a:gd name="connsiteY51" fmla="*/ 1849969 h 3133064"/>
                <a:gd name="connsiteX52" fmla="*/ 4333792 w 5069918"/>
                <a:gd name="connsiteY52" fmla="*/ 2176567 h 3133064"/>
                <a:gd name="connsiteX53" fmla="*/ 3965196 w 5069918"/>
                <a:gd name="connsiteY53" fmla="*/ 2468002 h 3133064"/>
                <a:gd name="connsiteX54" fmla="*/ 3873745 w 5069918"/>
                <a:gd name="connsiteY54" fmla="*/ 2541128 h 3133064"/>
                <a:gd name="connsiteX55" fmla="*/ 3779416 w 5069918"/>
                <a:gd name="connsiteY55" fmla="*/ 2614666 h 3133064"/>
                <a:gd name="connsiteX56" fmla="*/ 3582739 w 5069918"/>
                <a:gd name="connsiteY56" fmla="*/ 2756555 h 3133064"/>
                <a:gd name="connsiteX57" fmla="*/ 3371851 w 5069918"/>
                <a:gd name="connsiteY57" fmla="*/ 2886338 h 3133064"/>
                <a:gd name="connsiteX58" fmla="*/ 3143614 w 5069918"/>
                <a:gd name="connsiteY58" fmla="*/ 2995780 h 3133064"/>
                <a:gd name="connsiteX59" fmla="*/ 2643552 w 5069918"/>
                <a:gd name="connsiteY59" fmla="*/ 3122516 h 3133064"/>
                <a:gd name="connsiteX60" fmla="*/ 2514264 w 5069918"/>
                <a:gd name="connsiteY60" fmla="*/ 3131657 h 3133064"/>
                <a:gd name="connsiteX61" fmla="*/ 2481920 w 5069918"/>
                <a:gd name="connsiteY61" fmla="*/ 3132810 h 3133064"/>
                <a:gd name="connsiteX62" fmla="*/ 2449664 w 5069918"/>
                <a:gd name="connsiteY62" fmla="*/ 3132975 h 3133064"/>
                <a:gd name="connsiteX63" fmla="*/ 2386284 w 5069918"/>
                <a:gd name="connsiteY63" fmla="*/ 3132234 h 3133064"/>
                <a:gd name="connsiteX64" fmla="*/ 2260658 w 5069918"/>
                <a:gd name="connsiteY64" fmla="*/ 3127292 h 3133064"/>
                <a:gd name="connsiteX65" fmla="*/ 2134945 w 5069918"/>
                <a:gd name="connsiteY65" fmla="*/ 3115928 h 3133064"/>
                <a:gd name="connsiteX66" fmla="*/ 1884564 w 5069918"/>
                <a:gd name="connsiteY66" fmla="*/ 3075412 h 3133064"/>
                <a:gd name="connsiteX67" fmla="*/ 1639764 w 5069918"/>
                <a:gd name="connsiteY67" fmla="*/ 3005498 h 3133064"/>
                <a:gd name="connsiteX68" fmla="*/ 1407081 w 5069918"/>
                <a:gd name="connsiteY68" fmla="*/ 2904125 h 3133064"/>
                <a:gd name="connsiteX69" fmla="*/ 1193491 w 5069918"/>
                <a:gd name="connsiteY69" fmla="*/ 2772201 h 3133064"/>
                <a:gd name="connsiteX70" fmla="*/ 836141 w 5069918"/>
                <a:gd name="connsiteY70" fmla="*/ 2439839 h 3133064"/>
                <a:gd name="connsiteX71" fmla="*/ 690812 w 5069918"/>
                <a:gd name="connsiteY71" fmla="*/ 2251422 h 3133064"/>
                <a:gd name="connsiteX72" fmla="*/ 562397 w 5069918"/>
                <a:gd name="connsiteY72" fmla="*/ 2054937 h 3133064"/>
                <a:gd name="connsiteX73" fmla="*/ 502504 w 5069918"/>
                <a:gd name="connsiteY73" fmla="*/ 1957435 h 3133064"/>
                <a:gd name="connsiteX74" fmla="*/ 440258 w 5069918"/>
                <a:gd name="connsiteY74" fmla="*/ 1861580 h 3133064"/>
                <a:gd name="connsiteX75" fmla="*/ 310360 w 5069918"/>
                <a:gd name="connsiteY75" fmla="*/ 1670693 h 3133064"/>
                <a:gd name="connsiteX76" fmla="*/ 246806 w 5069918"/>
                <a:gd name="connsiteY76" fmla="*/ 1573603 h 3133064"/>
                <a:gd name="connsiteX77" fmla="*/ 186303 w 5069918"/>
                <a:gd name="connsiteY77" fmla="*/ 1474372 h 3133064"/>
                <a:gd name="connsiteX78" fmla="*/ 84390 w 5069918"/>
                <a:gd name="connsiteY78" fmla="*/ 1266192 h 3133064"/>
                <a:gd name="connsiteX79" fmla="*/ 20139 w 5069918"/>
                <a:gd name="connsiteY79" fmla="*/ 1045249 h 3133064"/>
                <a:gd name="connsiteX80" fmla="*/ 0 w 5069918"/>
                <a:gd name="connsiteY80" fmla="*/ 817551 h 3133064"/>
                <a:gd name="connsiteX81" fmla="*/ 102773 w 5069918"/>
                <a:gd name="connsiteY81" fmla="*/ 142588 h 3133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Lst>
              <a:rect l="l" t="t" r="r" b="b"/>
              <a:pathLst>
                <a:path w="5069918" h="3133064">
                  <a:moveTo>
                    <a:pt x="153448" y="0"/>
                  </a:moveTo>
                  <a:lnTo>
                    <a:pt x="215434" y="0"/>
                  </a:lnTo>
                  <a:lnTo>
                    <a:pt x="215073" y="727"/>
                  </a:lnTo>
                  <a:lnTo>
                    <a:pt x="202868" y="26255"/>
                  </a:lnTo>
                  <a:lnTo>
                    <a:pt x="191273" y="52030"/>
                  </a:lnTo>
                  <a:cubicBezTo>
                    <a:pt x="183688" y="69241"/>
                    <a:pt x="176016" y="86452"/>
                    <a:pt x="169129" y="103993"/>
                  </a:cubicBezTo>
                  <a:cubicBezTo>
                    <a:pt x="162242" y="121533"/>
                    <a:pt x="154658" y="138827"/>
                    <a:pt x="148381" y="156532"/>
                  </a:cubicBezTo>
                  <a:cubicBezTo>
                    <a:pt x="121529" y="226858"/>
                    <a:pt x="98775" y="298667"/>
                    <a:pt x="80903" y="371711"/>
                  </a:cubicBezTo>
                  <a:cubicBezTo>
                    <a:pt x="44636" y="517470"/>
                    <a:pt x="26067" y="667511"/>
                    <a:pt x="26154" y="817551"/>
                  </a:cubicBezTo>
                  <a:cubicBezTo>
                    <a:pt x="26589" y="892326"/>
                    <a:pt x="34000" y="966934"/>
                    <a:pt x="49169" y="1040143"/>
                  </a:cubicBezTo>
                  <a:cubicBezTo>
                    <a:pt x="65123" y="1113187"/>
                    <a:pt x="88226" y="1184666"/>
                    <a:pt x="119437" y="1253016"/>
                  </a:cubicBezTo>
                  <a:cubicBezTo>
                    <a:pt x="126847" y="1270228"/>
                    <a:pt x="135478" y="1287027"/>
                    <a:pt x="143672" y="1303908"/>
                  </a:cubicBezTo>
                  <a:cubicBezTo>
                    <a:pt x="152565" y="1320543"/>
                    <a:pt x="161021" y="1337342"/>
                    <a:pt x="170611" y="1353648"/>
                  </a:cubicBezTo>
                  <a:cubicBezTo>
                    <a:pt x="188919" y="1386587"/>
                    <a:pt x="209319" y="1418539"/>
                    <a:pt x="230330" y="1450079"/>
                  </a:cubicBezTo>
                  <a:lnTo>
                    <a:pt x="279545" y="1519627"/>
                  </a:lnTo>
                  <a:lnTo>
                    <a:pt x="228347" y="1437024"/>
                  </a:lnTo>
                  <a:cubicBezTo>
                    <a:pt x="209690" y="1404084"/>
                    <a:pt x="191645" y="1370567"/>
                    <a:pt x="175168" y="1336146"/>
                  </a:cubicBezTo>
                  <a:cubicBezTo>
                    <a:pt x="158778" y="1301641"/>
                    <a:pt x="143522" y="1266478"/>
                    <a:pt x="130009" y="1230573"/>
                  </a:cubicBezTo>
                  <a:cubicBezTo>
                    <a:pt x="116757" y="1194587"/>
                    <a:pt x="104988" y="1158105"/>
                    <a:pt x="95398" y="1121049"/>
                  </a:cubicBezTo>
                  <a:cubicBezTo>
                    <a:pt x="90865" y="1102520"/>
                    <a:pt x="86245" y="1083909"/>
                    <a:pt x="82496" y="1065216"/>
                  </a:cubicBezTo>
                  <a:lnTo>
                    <a:pt x="76829" y="1037216"/>
                  </a:lnTo>
                  <a:lnTo>
                    <a:pt x="72121" y="1009135"/>
                  </a:lnTo>
                  <a:cubicBezTo>
                    <a:pt x="59829" y="934198"/>
                    <a:pt x="54685" y="858847"/>
                    <a:pt x="54685" y="784156"/>
                  </a:cubicBezTo>
                  <a:cubicBezTo>
                    <a:pt x="55033" y="637163"/>
                    <a:pt x="71337" y="490169"/>
                    <a:pt x="103070" y="345810"/>
                  </a:cubicBezTo>
                  <a:cubicBezTo>
                    <a:pt x="118894" y="273671"/>
                    <a:pt x="138923" y="202233"/>
                    <a:pt x="163159" y="132051"/>
                  </a:cubicBezTo>
                  <a:lnTo>
                    <a:pt x="217797" y="0"/>
                  </a:lnTo>
                  <a:lnTo>
                    <a:pt x="848227" y="0"/>
                  </a:lnTo>
                  <a:lnTo>
                    <a:pt x="771226" y="124098"/>
                  </a:lnTo>
                  <a:cubicBezTo>
                    <a:pt x="651529" y="343066"/>
                    <a:pt x="590852" y="570762"/>
                    <a:pt x="590852" y="800847"/>
                  </a:cubicBezTo>
                  <a:cubicBezTo>
                    <a:pt x="590852" y="1020720"/>
                    <a:pt x="682129" y="1148280"/>
                    <a:pt x="888658" y="1415751"/>
                  </a:cubicBezTo>
                  <a:cubicBezTo>
                    <a:pt x="940355" y="1482701"/>
                    <a:pt x="993796" y="1551957"/>
                    <a:pt x="1048895" y="1628624"/>
                  </a:cubicBezTo>
                  <a:cubicBezTo>
                    <a:pt x="1243741" y="1899883"/>
                    <a:pt x="1443644" y="2092747"/>
                    <a:pt x="1660199" y="2218083"/>
                  </a:cubicBezTo>
                  <a:cubicBezTo>
                    <a:pt x="1889743" y="2350995"/>
                    <a:pt x="2152677" y="2415557"/>
                    <a:pt x="2463908" y="2415557"/>
                  </a:cubicBezTo>
                  <a:cubicBezTo>
                    <a:pt x="2640535" y="2415557"/>
                    <a:pt x="2804782" y="2375617"/>
                    <a:pt x="2980884" y="2289809"/>
                  </a:cubicBezTo>
                  <a:cubicBezTo>
                    <a:pt x="3161695" y="2201695"/>
                    <a:pt x="3340676" y="2073230"/>
                    <a:pt x="3539184" y="1926730"/>
                  </a:cubicBezTo>
                  <a:cubicBezTo>
                    <a:pt x="3585737" y="1892390"/>
                    <a:pt x="3632117" y="1858544"/>
                    <a:pt x="3677015" y="1825852"/>
                  </a:cubicBezTo>
                  <a:cubicBezTo>
                    <a:pt x="3915538" y="1652012"/>
                    <a:pt x="4140811" y="1487806"/>
                    <a:pt x="4286924" y="1314131"/>
                  </a:cubicBezTo>
                  <a:cubicBezTo>
                    <a:pt x="4421616" y="1154044"/>
                    <a:pt x="4479068" y="1000544"/>
                    <a:pt x="4479068" y="800847"/>
                  </a:cubicBezTo>
                  <a:cubicBezTo>
                    <a:pt x="4479068" y="538687"/>
                    <a:pt x="4438813" y="290094"/>
                    <a:pt x="4362007" y="65898"/>
                  </a:cubicBezTo>
                  <a:lnTo>
                    <a:pt x="4336037" y="0"/>
                  </a:lnTo>
                  <a:lnTo>
                    <a:pt x="4913604" y="0"/>
                  </a:lnTo>
                  <a:lnTo>
                    <a:pt x="4930823" y="66892"/>
                  </a:lnTo>
                  <a:lnTo>
                    <a:pt x="4940407" y="125535"/>
                  </a:lnTo>
                  <a:lnTo>
                    <a:pt x="4982006" y="278378"/>
                  </a:lnTo>
                  <a:cubicBezTo>
                    <a:pt x="4999758" y="353368"/>
                    <a:pt x="5014971" y="428944"/>
                    <a:pt x="5027482" y="504952"/>
                  </a:cubicBezTo>
                  <a:cubicBezTo>
                    <a:pt x="5040123" y="580961"/>
                    <a:pt x="5050323" y="657382"/>
                    <a:pt x="5058082" y="734049"/>
                  </a:cubicBezTo>
                  <a:cubicBezTo>
                    <a:pt x="5060261" y="753237"/>
                    <a:pt x="5061743" y="772425"/>
                    <a:pt x="5063486" y="791612"/>
                  </a:cubicBezTo>
                  <a:cubicBezTo>
                    <a:pt x="5065318" y="810552"/>
                    <a:pt x="5066625" y="830398"/>
                    <a:pt x="5067846" y="850245"/>
                  </a:cubicBezTo>
                  <a:cubicBezTo>
                    <a:pt x="5069851" y="889855"/>
                    <a:pt x="5070461" y="929712"/>
                    <a:pt x="5069414" y="969733"/>
                  </a:cubicBezTo>
                  <a:cubicBezTo>
                    <a:pt x="5067060" y="1049695"/>
                    <a:pt x="5057820" y="1130233"/>
                    <a:pt x="5040732" y="1209783"/>
                  </a:cubicBezTo>
                  <a:cubicBezTo>
                    <a:pt x="5023123" y="1289250"/>
                    <a:pt x="4997578" y="1367647"/>
                    <a:pt x="4964102" y="1442832"/>
                  </a:cubicBezTo>
                  <a:cubicBezTo>
                    <a:pt x="4897409" y="1593697"/>
                    <a:pt x="4799942" y="1730232"/>
                    <a:pt x="4689486" y="1849969"/>
                  </a:cubicBezTo>
                  <a:cubicBezTo>
                    <a:pt x="4579116" y="1970446"/>
                    <a:pt x="4456716" y="2076100"/>
                    <a:pt x="4333792" y="2176567"/>
                  </a:cubicBezTo>
                  <a:cubicBezTo>
                    <a:pt x="4210520" y="2276869"/>
                    <a:pt x="4085853" y="2371736"/>
                    <a:pt x="3965196" y="2468002"/>
                  </a:cubicBezTo>
                  <a:lnTo>
                    <a:pt x="3873745" y="2541128"/>
                  </a:lnTo>
                  <a:cubicBezTo>
                    <a:pt x="3842621" y="2565751"/>
                    <a:pt x="3811324" y="2590374"/>
                    <a:pt x="3779416" y="2614666"/>
                  </a:cubicBezTo>
                  <a:cubicBezTo>
                    <a:pt x="3715862" y="2663335"/>
                    <a:pt x="3650652" y="2711016"/>
                    <a:pt x="3582739" y="2756555"/>
                  </a:cubicBezTo>
                  <a:cubicBezTo>
                    <a:pt x="3514913" y="2802012"/>
                    <a:pt x="3445170" y="2846151"/>
                    <a:pt x="3371851" y="2886338"/>
                  </a:cubicBezTo>
                  <a:cubicBezTo>
                    <a:pt x="3298533" y="2926442"/>
                    <a:pt x="3222687" y="2963664"/>
                    <a:pt x="3143614" y="2995780"/>
                  </a:cubicBezTo>
                  <a:cubicBezTo>
                    <a:pt x="2985994" y="3060837"/>
                    <a:pt x="2815732" y="3104317"/>
                    <a:pt x="2643552" y="3122516"/>
                  </a:cubicBezTo>
                  <a:cubicBezTo>
                    <a:pt x="2600484" y="3126799"/>
                    <a:pt x="2557331" y="3130258"/>
                    <a:pt x="2514264" y="3131657"/>
                  </a:cubicBezTo>
                  <a:lnTo>
                    <a:pt x="2481920" y="3132810"/>
                  </a:lnTo>
                  <a:lnTo>
                    <a:pt x="2449664" y="3132975"/>
                  </a:lnTo>
                  <a:cubicBezTo>
                    <a:pt x="2427868" y="3133304"/>
                    <a:pt x="2407207" y="3132646"/>
                    <a:pt x="2386284" y="3132234"/>
                  </a:cubicBezTo>
                  <a:cubicBezTo>
                    <a:pt x="2344524" y="3131740"/>
                    <a:pt x="2302505" y="3129352"/>
                    <a:pt x="2260658" y="3127292"/>
                  </a:cubicBezTo>
                  <a:cubicBezTo>
                    <a:pt x="2218725" y="3123999"/>
                    <a:pt x="2176791" y="3120952"/>
                    <a:pt x="2134945" y="3115928"/>
                  </a:cubicBezTo>
                  <a:cubicBezTo>
                    <a:pt x="2051165" y="3106458"/>
                    <a:pt x="1967473" y="3093529"/>
                    <a:pt x="1884564" y="3075412"/>
                  </a:cubicBezTo>
                  <a:cubicBezTo>
                    <a:pt x="1801657" y="3057296"/>
                    <a:pt x="1719708" y="3033990"/>
                    <a:pt x="1639764" y="3005498"/>
                  </a:cubicBezTo>
                  <a:cubicBezTo>
                    <a:pt x="1559820" y="2976922"/>
                    <a:pt x="1481969" y="2942830"/>
                    <a:pt x="1407081" y="2904125"/>
                  </a:cubicBezTo>
                  <a:cubicBezTo>
                    <a:pt x="1332455" y="2864845"/>
                    <a:pt x="1260794" y="2820953"/>
                    <a:pt x="1193491" y="2772201"/>
                  </a:cubicBezTo>
                  <a:cubicBezTo>
                    <a:pt x="1058362" y="2675194"/>
                    <a:pt x="939973" y="2561469"/>
                    <a:pt x="836141" y="2439839"/>
                  </a:cubicBezTo>
                  <a:cubicBezTo>
                    <a:pt x="784444" y="2378735"/>
                    <a:pt x="736321" y="2315656"/>
                    <a:pt x="690812" y="2251422"/>
                  </a:cubicBezTo>
                  <a:cubicBezTo>
                    <a:pt x="645217" y="2187190"/>
                    <a:pt x="602674" y="2121557"/>
                    <a:pt x="562397" y="2054937"/>
                  </a:cubicBezTo>
                  <a:cubicBezTo>
                    <a:pt x="541823" y="2021256"/>
                    <a:pt x="522992" y="1989716"/>
                    <a:pt x="502504" y="1957435"/>
                  </a:cubicBezTo>
                  <a:cubicBezTo>
                    <a:pt x="482192" y="1925401"/>
                    <a:pt x="461530" y="1893367"/>
                    <a:pt x="440258" y="1861580"/>
                  </a:cubicBezTo>
                  <a:lnTo>
                    <a:pt x="310360" y="1670693"/>
                  </a:lnTo>
                  <a:cubicBezTo>
                    <a:pt x="288826" y="1638577"/>
                    <a:pt x="267555" y="1606296"/>
                    <a:pt x="246806" y="1573603"/>
                  </a:cubicBezTo>
                  <a:cubicBezTo>
                    <a:pt x="226057" y="1540910"/>
                    <a:pt x="205483" y="1508135"/>
                    <a:pt x="186303" y="1474372"/>
                  </a:cubicBezTo>
                  <a:cubicBezTo>
                    <a:pt x="147857" y="1407174"/>
                    <a:pt x="112550" y="1338002"/>
                    <a:pt x="84390" y="1266192"/>
                  </a:cubicBezTo>
                  <a:cubicBezTo>
                    <a:pt x="55708" y="1194630"/>
                    <a:pt x="34436" y="1120434"/>
                    <a:pt x="20139" y="1045249"/>
                  </a:cubicBezTo>
                  <a:cubicBezTo>
                    <a:pt x="6452" y="970064"/>
                    <a:pt x="0" y="893725"/>
                    <a:pt x="0" y="817551"/>
                  </a:cubicBezTo>
                  <a:cubicBezTo>
                    <a:pt x="850" y="589772"/>
                    <a:pt x="36028" y="362457"/>
                    <a:pt x="102773" y="14258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5" name="Footer Placeholder 14">
            <a:extLst>
              <a:ext uri="{FF2B5EF4-FFF2-40B4-BE49-F238E27FC236}">
                <a16:creationId xmlns:a16="http://schemas.microsoft.com/office/drawing/2014/main" id="{2527C0C2-8474-294F-857A-1622546CF98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#Made4Love</a:t>
            </a:r>
          </a:p>
        </p:txBody>
      </p:sp>
      <p:sp>
        <p:nvSpPr>
          <p:cNvPr id="33" name="TextBox 32">
            <a:extLst>
              <a:ext uri="{FF2B5EF4-FFF2-40B4-BE49-F238E27FC236}">
                <a16:creationId xmlns:a16="http://schemas.microsoft.com/office/drawing/2014/main" id="{CAAA34E2-5C1F-4AC7-A45F-60FD8F1A4D1F}"/>
              </a:ext>
            </a:extLst>
          </p:cNvPr>
          <p:cNvSpPr txBox="1"/>
          <p:nvPr/>
        </p:nvSpPr>
        <p:spPr>
          <a:xfrm>
            <a:off x="5152373" y="79333"/>
            <a:ext cx="3254678"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5400" b="1" i="0" u="none" strike="noStrike" kern="1200" cap="none" spc="0" normalizeH="0" baseline="0" noProof="0">
                <a:ln>
                  <a:noFill/>
                </a:ln>
                <a:solidFill>
                  <a:srgbClr val="4472C4">
                    <a:lumMod val="50000"/>
                  </a:srgbClr>
                </a:solidFill>
                <a:effectLst/>
                <a:uLnTx/>
                <a:uFillTx/>
                <a:latin typeface="Calibri" panose="020F0502020204030204"/>
                <a:ea typeface="+mn-ea"/>
                <a:cs typeface="+mn-cs"/>
              </a:rPr>
              <a:t>Stretch</a:t>
            </a:r>
            <a:r>
              <a:rPr kumimoji="0" lang="en-US" sz="5400" b="1" i="0" u="none" strike="noStrike" kern="1200" cap="none" spc="0" normalizeH="0" baseline="0" noProof="0">
                <a:ln>
                  <a:noFill/>
                </a:ln>
                <a:solidFill>
                  <a:srgbClr val="4472C4">
                    <a:lumMod val="50000"/>
                  </a:srgbClr>
                </a:solidFill>
                <a:effectLst/>
                <a:uLnTx/>
                <a:uFillTx/>
                <a:latin typeface="Calibri" panose="020F0502020204030204"/>
                <a:ea typeface="+mn-ea"/>
                <a:cs typeface="Calibri"/>
              </a:rPr>
              <a:t> &amp;​</a:t>
            </a:r>
          </a:p>
        </p:txBody>
      </p:sp>
      <p:sp>
        <p:nvSpPr>
          <p:cNvPr id="32" name="TextBox 31">
            <a:extLst>
              <a:ext uri="{FF2B5EF4-FFF2-40B4-BE49-F238E27FC236}">
                <a16:creationId xmlns:a16="http://schemas.microsoft.com/office/drawing/2014/main" id="{13FD77C6-E608-46E5-B03B-52EF8DA1C08D}"/>
              </a:ext>
            </a:extLst>
          </p:cNvPr>
          <p:cNvSpPr txBox="1"/>
          <p:nvPr/>
        </p:nvSpPr>
        <p:spPr>
          <a:xfrm>
            <a:off x="5225440" y="810018"/>
            <a:ext cx="3045911"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5400" b="1" i="0" u="none" strike="noStrike" kern="1200" cap="none" spc="0" normalizeH="0" baseline="0" noProof="0">
                <a:ln>
                  <a:noFill/>
                </a:ln>
                <a:solidFill>
                  <a:srgbClr val="70AD47">
                    <a:lumMod val="50000"/>
                  </a:srgbClr>
                </a:solidFill>
                <a:effectLst/>
                <a:uLnTx/>
                <a:uFillTx/>
                <a:latin typeface="Calibri" panose="020F0502020204030204"/>
                <a:ea typeface="+mn-ea"/>
                <a:cs typeface="Calibri"/>
              </a:rPr>
              <a:t>Challenge​</a:t>
            </a:r>
          </a:p>
        </p:txBody>
      </p:sp>
      <p:sp>
        <p:nvSpPr>
          <p:cNvPr id="3" name="Rectangle 2">
            <a:extLst>
              <a:ext uri="{FF2B5EF4-FFF2-40B4-BE49-F238E27FC236}">
                <a16:creationId xmlns:a16="http://schemas.microsoft.com/office/drawing/2014/main" id="{0C0E7B94-C6EE-4CFC-9E60-8FA6328F511D}"/>
              </a:ext>
            </a:extLst>
          </p:cNvPr>
          <p:cNvSpPr/>
          <p:nvPr/>
        </p:nvSpPr>
        <p:spPr>
          <a:xfrm>
            <a:off x="7909408" y="3740927"/>
            <a:ext cx="4526279" cy="3108543"/>
          </a:xfrm>
          <a:prstGeom prst="rect">
            <a:avLst/>
          </a:prstGeom>
        </p:spPr>
        <p:txBody>
          <a:bodyPr wrap="square">
            <a:spAutoFit/>
          </a:bodyPr>
          <a:lstStyle/>
          <a:p>
            <a:pPr lvl="0" algn="ctr"/>
            <a:r>
              <a:rPr lang="en-US" sz="2800" dirty="0">
                <a:solidFill>
                  <a:schemeClr val="accent1">
                    <a:lumMod val="50000"/>
                  </a:schemeClr>
                </a:solidFill>
              </a:rPr>
              <a:t>Research what happens during a civil marriage ceremony.  </a:t>
            </a:r>
          </a:p>
          <a:p>
            <a:pPr lvl="0" algn="ctr"/>
            <a:r>
              <a:rPr lang="en-US" sz="2800" dirty="0">
                <a:solidFill>
                  <a:schemeClr val="accent1">
                    <a:lumMod val="50000"/>
                  </a:schemeClr>
                </a:solidFill>
              </a:rPr>
              <a:t>Why might civil ceremonies be increasing whereas religious ceremonies are decreasing?</a:t>
            </a:r>
          </a:p>
        </p:txBody>
      </p:sp>
    </p:spTree>
    <p:extLst>
      <p:ext uri="{BB962C8B-B14F-4D97-AF65-F5344CB8AC3E}">
        <p14:creationId xmlns:p14="http://schemas.microsoft.com/office/powerpoint/2010/main" val="115855316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a76a3c1a-0463-4261-8678-9808e0d49f29" xsi:nil="true"/>
    <lcf76f155ced4ddcb4097134ff3c332f xmlns="4797d39e-7110-498e-9f99-4da8e39d64cb">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7E8BE9B8255F7449B9B7039B718D846" ma:contentTypeVersion="16" ma:contentTypeDescription="Create a new document." ma:contentTypeScope="" ma:versionID="b189a73c0723c4661d9268414af7a526">
  <xsd:schema xmlns:xsd="http://www.w3.org/2001/XMLSchema" xmlns:xs="http://www.w3.org/2001/XMLSchema" xmlns:p="http://schemas.microsoft.com/office/2006/metadata/properties" xmlns:ns2="4797d39e-7110-498e-9f99-4da8e39d64cb" xmlns:ns3="a76a3c1a-0463-4261-8678-9808e0d49f29" targetNamespace="http://schemas.microsoft.com/office/2006/metadata/properties" ma:root="true" ma:fieldsID="8475c2f43a966f48a5cc3a4dd2331e34" ns2:_="" ns3:_="">
    <xsd:import namespace="4797d39e-7110-498e-9f99-4da8e39d64cb"/>
    <xsd:import namespace="a76a3c1a-0463-4261-8678-9808e0d49f2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DateTaken" minOccurs="0"/>
                <xsd:element ref="ns2:MediaServiceAutoKeyPoints" minOccurs="0"/>
                <xsd:element ref="ns2:MediaServiceKeyPoint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797d39e-7110-498e-9f99-4da8e39d64cb"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31924141-eceb-4ef1-8300-400561d8a592"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76a3c1a-0463-4261-8678-9808e0d49f2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052e9585-f7f4-40b0-a859-68fefd03f1d9}" ma:internalName="TaxCatchAll" ma:showField="CatchAllData" ma:web="a76a3c1a-0463-4261-8678-9808e0d49f2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BABD914-7071-43B5-9342-A30136EDE51F}">
  <ds:schemaRefs>
    <ds:schemaRef ds:uri="http://schemas.microsoft.com/sharepoint/v3/contenttype/forms"/>
  </ds:schemaRefs>
</ds:datastoreItem>
</file>

<file path=customXml/itemProps2.xml><?xml version="1.0" encoding="utf-8"?>
<ds:datastoreItem xmlns:ds="http://schemas.openxmlformats.org/officeDocument/2006/customXml" ds:itemID="{2FD48CCD-B294-4BF8-A3B8-5A1218F1C942}">
  <ds:schemaRefs>
    <ds:schemaRef ds:uri="a76a3c1a-0463-4261-8678-9808e0d49f29"/>
    <ds:schemaRef ds:uri="http://schemas.microsoft.com/office/2006/documentManagement/types"/>
    <ds:schemaRef ds:uri="http://schemas.microsoft.com/office/infopath/2007/PartnerControls"/>
    <ds:schemaRef ds:uri="http://purl.org/dc/dcmitype/"/>
    <ds:schemaRef ds:uri="http://schemas.microsoft.com/office/2006/metadata/properties"/>
    <ds:schemaRef ds:uri="http://purl.org/dc/elements/1.1/"/>
    <ds:schemaRef ds:uri="http://purl.org/dc/terms/"/>
    <ds:schemaRef ds:uri="http://schemas.openxmlformats.org/package/2006/metadata/core-properties"/>
    <ds:schemaRef ds:uri="4797d39e-7110-498e-9f99-4da8e39d64cb"/>
    <ds:schemaRef ds:uri="http://www.w3.org/XML/1998/namespace"/>
  </ds:schemaRefs>
</ds:datastoreItem>
</file>

<file path=customXml/itemProps3.xml><?xml version="1.0" encoding="utf-8"?>
<ds:datastoreItem xmlns:ds="http://schemas.openxmlformats.org/officeDocument/2006/customXml" ds:itemID="{70C00E21-9966-48BA-8F24-1CE69BE9CE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797d39e-7110-498e-9f99-4da8e39d64cb"/>
    <ds:schemaRef ds:uri="a76a3c1a-0463-4261-8678-9808e0d49f2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1904</TotalTime>
  <Words>974</Words>
  <Application>Microsoft Office PowerPoint</Application>
  <PresentationFormat>Widescreen</PresentationFormat>
  <Paragraphs>136</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1_Office Theme</vt:lpstr>
      <vt:lpstr> We thank God for the Sacrament of Marriage which brings so many couples joy and fulfilment.  As we learn about marriage, help those married couples we know remember the sacred vows they made.   Give us open minds and a willingness to see the beauty of marriage.  Amen </vt:lpstr>
      <vt:lpstr>The Wedding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Wedding</dc:title>
  <dc:creator>Nadine Maguire</dc:creator>
  <cp:lastModifiedBy>Claire O'Neill</cp:lastModifiedBy>
  <cp:revision>49</cp:revision>
  <dcterms:created xsi:type="dcterms:W3CDTF">2020-03-07T17:17:19Z</dcterms:created>
  <dcterms:modified xsi:type="dcterms:W3CDTF">2023-06-27T14:57:26Z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0x01010037E8BE9B8255F7449B9B7039B718D846</vt:lpwstr>
  </property>
  <property fmtid="{D5CDD505-2E9C-101B-9397-08002B2CF9AE}" pid="3" name="MediaServiceImageTags">
    <vt:lpwstr/>
  </property>
</Properties>
</file>