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0"/>
  </p:notesMasterIdLst>
  <p:sldIdLst>
    <p:sldId id="279" r:id="rId6"/>
    <p:sldId id="266" r:id="rId7"/>
    <p:sldId id="290" r:id="rId8"/>
    <p:sldId id="268" r:id="rId9"/>
    <p:sldId id="270" r:id="rId10"/>
    <p:sldId id="282" r:id="rId11"/>
    <p:sldId id="283" r:id="rId12"/>
    <p:sldId id="284" r:id="rId13"/>
    <p:sldId id="285" r:id="rId14"/>
    <p:sldId id="287" r:id="rId15"/>
    <p:sldId id="288" r:id="rId16"/>
    <p:sldId id="259" r:id="rId17"/>
    <p:sldId id="289" r:id="rId18"/>
    <p:sldId id="28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07912C-0A33-3DD4-D0FD-6D879C39F426}" v="1" dt="2021-01-03T21:25:25.3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196" autoAdjust="0"/>
  </p:normalViewPr>
  <p:slideViewPr>
    <p:cSldViewPr snapToGrid="0">
      <p:cViewPr>
        <p:scale>
          <a:sx n="42" d="100"/>
          <a:sy n="42" d="100"/>
        </p:scale>
        <p:origin x="1075" y="259"/>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O'Neill" userId="69e15da6-52c4-49e3-8e26-c9cc2bc5742b" providerId="ADAL" clId="{6780A06A-AD09-4623-905B-8D34A441317F}"/>
    <pc:docChg chg="undo redo custSel addSld delSld modSld sldOrd">
      <pc:chgData name="Claire O'Neill" userId="69e15da6-52c4-49e3-8e26-c9cc2bc5742b" providerId="ADAL" clId="{6780A06A-AD09-4623-905B-8D34A441317F}" dt="2021-01-03T23:16:03.524" v="1416" actId="20577"/>
      <pc:docMkLst>
        <pc:docMk/>
      </pc:docMkLst>
      <pc:sldChg chg="addSp delSp modSp del">
        <pc:chgData name="Claire O'Neill" userId="69e15da6-52c4-49e3-8e26-c9cc2bc5742b" providerId="ADAL" clId="{6780A06A-AD09-4623-905B-8D34A441317F}" dt="2021-01-03T20:56:13.863" v="105" actId="2696"/>
        <pc:sldMkLst>
          <pc:docMk/>
          <pc:sldMk cId="627605112" sldId="256"/>
        </pc:sldMkLst>
        <pc:spChg chg="del">
          <ac:chgData name="Claire O'Neill" userId="69e15da6-52c4-49e3-8e26-c9cc2bc5742b" providerId="ADAL" clId="{6780A06A-AD09-4623-905B-8D34A441317F}" dt="2021-01-03T20:47:36.208" v="51"/>
          <ac:spMkLst>
            <pc:docMk/>
            <pc:sldMk cId="627605112" sldId="256"/>
            <ac:spMk id="2" creationId="{00000000-0000-0000-0000-000000000000}"/>
          </ac:spMkLst>
        </pc:spChg>
        <pc:spChg chg="add mod">
          <ac:chgData name="Claire O'Neill" userId="69e15da6-52c4-49e3-8e26-c9cc2bc5742b" providerId="ADAL" clId="{6780A06A-AD09-4623-905B-8D34A441317F}" dt="2021-01-03T20:47:36.208" v="51"/>
          <ac:spMkLst>
            <pc:docMk/>
            <pc:sldMk cId="627605112" sldId="256"/>
            <ac:spMk id="3" creationId="{C000C2FD-9536-4917-9BD6-3B17055AD0E6}"/>
          </ac:spMkLst>
        </pc:spChg>
      </pc:sldChg>
      <pc:sldChg chg="addSp delSp modSp delAnim modAnim modNotesTx">
        <pc:chgData name="Claire O'Neill" userId="69e15da6-52c4-49e3-8e26-c9cc2bc5742b" providerId="ADAL" clId="{6780A06A-AD09-4623-905B-8D34A441317F}" dt="2021-01-03T21:48:51.223" v="443"/>
        <pc:sldMkLst>
          <pc:docMk/>
          <pc:sldMk cId="996312750" sldId="256"/>
        </pc:sldMkLst>
        <pc:spChg chg="mod">
          <ac:chgData name="Claire O'Neill" userId="69e15da6-52c4-49e3-8e26-c9cc2bc5742b" providerId="ADAL" clId="{6780A06A-AD09-4623-905B-8D34A441317F}" dt="2021-01-03T21:33:20.979" v="254" actId="1076"/>
          <ac:spMkLst>
            <pc:docMk/>
            <pc:sldMk cId="996312750" sldId="256"/>
            <ac:spMk id="4" creationId="{D3F90F44-4251-EF4E-9367-2F7847CD2252}"/>
          </ac:spMkLst>
        </pc:spChg>
        <pc:spChg chg="del">
          <ac:chgData name="Claire O'Neill" userId="69e15da6-52c4-49e3-8e26-c9cc2bc5742b" providerId="ADAL" clId="{6780A06A-AD09-4623-905B-8D34A441317F}" dt="2021-01-03T21:19:51.107" v="174" actId="478"/>
          <ac:spMkLst>
            <pc:docMk/>
            <pc:sldMk cId="996312750" sldId="256"/>
            <ac:spMk id="8" creationId="{8905316F-4CAD-414E-A79D-2F58B026ECB6}"/>
          </ac:spMkLst>
        </pc:spChg>
        <pc:spChg chg="add mod">
          <ac:chgData name="Claire O'Neill" userId="69e15da6-52c4-49e3-8e26-c9cc2bc5742b" providerId="ADAL" clId="{6780A06A-AD09-4623-905B-8D34A441317F}" dt="2021-01-03T21:22:08.495" v="194" actId="1076"/>
          <ac:spMkLst>
            <pc:docMk/>
            <pc:sldMk cId="996312750" sldId="256"/>
            <ac:spMk id="23" creationId="{E55F6468-9E36-4D2E-9750-7AA299FB06D9}"/>
          </ac:spMkLst>
        </pc:spChg>
        <pc:spChg chg="add mod">
          <ac:chgData name="Claire O'Neill" userId="69e15da6-52c4-49e3-8e26-c9cc2bc5742b" providerId="ADAL" clId="{6780A06A-AD09-4623-905B-8D34A441317F}" dt="2021-01-03T21:22:48.887" v="200" actId="1076"/>
          <ac:spMkLst>
            <pc:docMk/>
            <pc:sldMk cId="996312750" sldId="256"/>
            <ac:spMk id="25" creationId="{41DF62AC-13C1-42C6-909D-070FB829721E}"/>
          </ac:spMkLst>
        </pc:spChg>
        <pc:spChg chg="add mod">
          <ac:chgData name="Claire O'Neill" userId="69e15da6-52c4-49e3-8e26-c9cc2bc5742b" providerId="ADAL" clId="{6780A06A-AD09-4623-905B-8D34A441317F}" dt="2021-01-03T21:24:02.424" v="206" actId="1076"/>
          <ac:spMkLst>
            <pc:docMk/>
            <pc:sldMk cId="996312750" sldId="256"/>
            <ac:spMk id="27" creationId="{59B65BD7-4DC5-4A09-99D6-55507B061D07}"/>
          </ac:spMkLst>
        </pc:spChg>
        <pc:spChg chg="add mod">
          <ac:chgData name="Claire O'Neill" userId="69e15da6-52c4-49e3-8e26-c9cc2bc5742b" providerId="ADAL" clId="{6780A06A-AD09-4623-905B-8D34A441317F}" dt="2021-01-03T21:33:59.150" v="258" actId="1076"/>
          <ac:spMkLst>
            <pc:docMk/>
            <pc:sldMk cId="996312750" sldId="256"/>
            <ac:spMk id="29" creationId="{3B419784-26CC-482F-9334-58CC4BE1E97E}"/>
          </ac:spMkLst>
        </pc:spChg>
        <pc:spChg chg="del">
          <ac:chgData name="Claire O'Neill" userId="69e15da6-52c4-49e3-8e26-c9cc2bc5742b" providerId="ADAL" clId="{6780A06A-AD09-4623-905B-8D34A441317F}" dt="2021-01-03T21:19:40.782" v="171" actId="478"/>
          <ac:spMkLst>
            <pc:docMk/>
            <pc:sldMk cId="996312750" sldId="256"/>
            <ac:spMk id="35" creationId="{30D5AFE3-6CF7-4024-B1BF-9E4567ADED9C}"/>
          </ac:spMkLst>
        </pc:spChg>
        <pc:spChg chg="del">
          <ac:chgData name="Claire O'Neill" userId="69e15da6-52c4-49e3-8e26-c9cc2bc5742b" providerId="ADAL" clId="{6780A06A-AD09-4623-905B-8D34A441317F}" dt="2021-01-03T21:19:57.324" v="176" actId="478"/>
          <ac:spMkLst>
            <pc:docMk/>
            <pc:sldMk cId="996312750" sldId="256"/>
            <ac:spMk id="41" creationId="{C3D2A351-BD0E-40AB-84C3-BEDF095EBFB9}"/>
          </ac:spMkLst>
        </pc:spChg>
        <pc:spChg chg="del">
          <ac:chgData name="Claire O'Neill" userId="69e15da6-52c4-49e3-8e26-c9cc2bc5742b" providerId="ADAL" clId="{6780A06A-AD09-4623-905B-8D34A441317F}" dt="2021-01-03T21:20:00.758" v="177" actId="478"/>
          <ac:spMkLst>
            <pc:docMk/>
            <pc:sldMk cId="996312750" sldId="256"/>
            <ac:spMk id="43" creationId="{5E59F479-28B7-490E-983C-D413FD23B0EF}"/>
          </ac:spMkLst>
        </pc:spChg>
        <pc:spChg chg="del">
          <ac:chgData name="Claire O'Neill" userId="69e15da6-52c4-49e3-8e26-c9cc2bc5742b" providerId="ADAL" clId="{6780A06A-AD09-4623-905B-8D34A441317F}" dt="2021-01-03T21:20:04.160" v="178" actId="478"/>
          <ac:spMkLst>
            <pc:docMk/>
            <pc:sldMk cId="996312750" sldId="256"/>
            <ac:spMk id="45" creationId="{4706B1E1-FC90-49C4-A44A-C897EC2F5CEE}"/>
          </ac:spMkLst>
        </pc:spChg>
        <pc:spChg chg="del">
          <ac:chgData name="Claire O'Neill" userId="69e15da6-52c4-49e3-8e26-c9cc2bc5742b" providerId="ADAL" clId="{6780A06A-AD09-4623-905B-8D34A441317F}" dt="2021-01-03T21:19:47.922" v="173" actId="478"/>
          <ac:spMkLst>
            <pc:docMk/>
            <pc:sldMk cId="996312750" sldId="256"/>
            <ac:spMk id="47" creationId="{01A972C0-D56F-4783-A662-26F130D0B4B0}"/>
          </ac:spMkLst>
        </pc:spChg>
        <pc:spChg chg="del">
          <ac:chgData name="Claire O'Neill" userId="69e15da6-52c4-49e3-8e26-c9cc2bc5742b" providerId="ADAL" clId="{6780A06A-AD09-4623-905B-8D34A441317F}" dt="2021-01-03T21:19:54.005" v="175" actId="478"/>
          <ac:spMkLst>
            <pc:docMk/>
            <pc:sldMk cId="996312750" sldId="256"/>
            <ac:spMk id="49" creationId="{70456777-44A8-4B15-A511-A76270502D0B}"/>
          </ac:spMkLst>
        </pc:spChg>
        <pc:spChg chg="del">
          <ac:chgData name="Claire O'Neill" userId="69e15da6-52c4-49e3-8e26-c9cc2bc5742b" providerId="ADAL" clId="{6780A06A-AD09-4623-905B-8D34A441317F}" dt="2021-01-03T21:19:44.122" v="172" actId="478"/>
          <ac:spMkLst>
            <pc:docMk/>
            <pc:sldMk cId="996312750" sldId="256"/>
            <ac:spMk id="51" creationId="{C14CB8C4-1F04-4DEE-918C-655EB1059CE1}"/>
          </ac:spMkLst>
        </pc:spChg>
        <pc:picChg chg="add mod">
          <ac:chgData name="Claire O'Neill" userId="69e15da6-52c4-49e3-8e26-c9cc2bc5742b" providerId="ADAL" clId="{6780A06A-AD09-4623-905B-8D34A441317F}" dt="2021-01-03T21:21:20.829" v="188" actId="1076"/>
          <ac:picMkLst>
            <pc:docMk/>
            <pc:sldMk cId="996312750" sldId="256"/>
            <ac:picMk id="21" creationId="{BC5F36A0-8900-47AB-A650-2818C48A41B4}"/>
          </ac:picMkLst>
        </pc:picChg>
      </pc:sldChg>
      <pc:sldChg chg="addSp delSp modSp add del">
        <pc:chgData name="Claire O'Neill" userId="69e15da6-52c4-49e3-8e26-c9cc2bc5742b" providerId="ADAL" clId="{6780A06A-AD09-4623-905B-8D34A441317F}" dt="2021-01-03T21:24:59.531" v="212" actId="2696"/>
        <pc:sldMkLst>
          <pc:docMk/>
          <pc:sldMk cId="2240106053" sldId="257"/>
        </pc:sldMkLst>
        <pc:spChg chg="del mod">
          <ac:chgData name="Claire O'Neill" userId="69e15da6-52c4-49e3-8e26-c9cc2bc5742b" providerId="ADAL" clId="{6780A06A-AD09-4623-905B-8D34A441317F}" dt="2021-01-03T21:14:07.722" v="161" actId="478"/>
          <ac:spMkLst>
            <pc:docMk/>
            <pc:sldMk cId="2240106053" sldId="257"/>
            <ac:spMk id="2" creationId="{83EAA2DD-11FE-D640-9F4B-540027D0D72A}"/>
          </ac:spMkLst>
        </pc:spChg>
        <pc:spChg chg="del mod">
          <ac:chgData name="Claire O'Neill" userId="69e15da6-52c4-49e3-8e26-c9cc2bc5742b" providerId="ADAL" clId="{6780A06A-AD09-4623-905B-8D34A441317F}" dt="2021-01-03T21:14:13.282" v="163" actId="478"/>
          <ac:spMkLst>
            <pc:docMk/>
            <pc:sldMk cId="2240106053" sldId="257"/>
            <ac:spMk id="3" creationId="{AA8B537D-9531-424D-A090-950608C162AB}"/>
          </ac:spMkLst>
        </pc:spChg>
        <pc:spChg chg="add del mod">
          <ac:chgData name="Claire O'Neill" userId="69e15da6-52c4-49e3-8e26-c9cc2bc5742b" providerId="ADAL" clId="{6780A06A-AD09-4623-905B-8D34A441317F}" dt="2021-01-03T21:14:10.711" v="162" actId="478"/>
          <ac:spMkLst>
            <pc:docMk/>
            <pc:sldMk cId="2240106053" sldId="257"/>
            <ac:spMk id="5" creationId="{5FD32F8E-D454-4774-A875-E0A651FF6E05}"/>
          </ac:spMkLst>
        </pc:spChg>
        <pc:spChg chg="mod">
          <ac:chgData name="Claire O'Neill" userId="69e15da6-52c4-49e3-8e26-c9cc2bc5742b" providerId="ADAL" clId="{6780A06A-AD09-4623-905B-8D34A441317F}" dt="2021-01-03T21:19:27.601" v="170"/>
          <ac:spMkLst>
            <pc:docMk/>
            <pc:sldMk cId="2240106053" sldId="257"/>
            <ac:spMk id="12" creationId="{00000000-0000-0000-0000-000000000000}"/>
          </ac:spMkLst>
        </pc:spChg>
        <pc:spChg chg="del">
          <ac:chgData name="Claire O'Neill" userId="69e15da6-52c4-49e3-8e26-c9cc2bc5742b" providerId="ADAL" clId="{6780A06A-AD09-4623-905B-8D34A441317F}" dt="2021-01-03T21:21:30.661" v="189"/>
          <ac:spMkLst>
            <pc:docMk/>
            <pc:sldMk cId="2240106053" sldId="257"/>
            <ac:spMk id="13" creationId="{00000000-0000-0000-0000-000000000000}"/>
          </ac:spMkLst>
        </pc:spChg>
        <pc:spChg chg="del">
          <ac:chgData name="Claire O'Neill" userId="69e15da6-52c4-49e3-8e26-c9cc2bc5742b" providerId="ADAL" clId="{6780A06A-AD09-4623-905B-8D34A441317F}" dt="2021-01-03T21:23:09.922" v="201"/>
          <ac:spMkLst>
            <pc:docMk/>
            <pc:sldMk cId="2240106053" sldId="257"/>
            <ac:spMk id="14" creationId="{00000000-0000-0000-0000-000000000000}"/>
          </ac:spMkLst>
        </pc:spChg>
        <pc:spChg chg="del mod">
          <ac:chgData name="Claire O'Neill" userId="69e15da6-52c4-49e3-8e26-c9cc2bc5742b" providerId="ADAL" clId="{6780A06A-AD09-4623-905B-8D34A441317F}" dt="2021-01-03T21:14:48.879" v="165" actId="478"/>
          <ac:spMkLst>
            <pc:docMk/>
            <pc:sldMk cId="2240106053" sldId="257"/>
            <ac:spMk id="15" creationId="{00000000-0000-0000-0000-000000000000}"/>
          </ac:spMkLst>
        </pc:spChg>
        <pc:spChg chg="del">
          <ac:chgData name="Claire O'Neill" userId="69e15da6-52c4-49e3-8e26-c9cc2bc5742b" providerId="ADAL" clId="{6780A06A-AD09-4623-905B-8D34A441317F}" dt="2021-01-03T21:22:22.114" v="195"/>
          <ac:spMkLst>
            <pc:docMk/>
            <pc:sldMk cId="2240106053" sldId="257"/>
            <ac:spMk id="17" creationId="{00000000-0000-0000-0000-000000000000}"/>
          </ac:spMkLst>
        </pc:spChg>
        <pc:spChg chg="del">
          <ac:chgData name="Claire O'Neill" userId="69e15da6-52c4-49e3-8e26-c9cc2bc5742b" providerId="ADAL" clId="{6780A06A-AD09-4623-905B-8D34A441317F}" dt="2021-01-03T21:24:11.726" v="207"/>
          <ac:spMkLst>
            <pc:docMk/>
            <pc:sldMk cId="2240106053" sldId="257"/>
            <ac:spMk id="18" creationId="{00000000-0000-0000-0000-000000000000}"/>
          </ac:spMkLst>
        </pc:spChg>
        <pc:picChg chg="del">
          <ac:chgData name="Claire O'Neill" userId="69e15da6-52c4-49e3-8e26-c9cc2bc5742b" providerId="ADAL" clId="{6780A06A-AD09-4623-905B-8D34A441317F}" dt="2021-01-03T21:21:04.422" v="186"/>
          <ac:picMkLst>
            <pc:docMk/>
            <pc:sldMk cId="2240106053" sldId="257"/>
            <ac:picMk id="11" creationId="{00000000-0000-0000-0000-000000000000}"/>
          </ac:picMkLst>
        </pc:picChg>
        <pc:picChg chg="del">
          <ac:chgData name="Claire O'Neill" userId="69e15da6-52c4-49e3-8e26-c9cc2bc5742b" providerId="ADAL" clId="{6780A06A-AD09-4623-905B-8D34A441317F}" dt="2021-01-03T21:14:51.346" v="166" actId="478"/>
          <ac:picMkLst>
            <pc:docMk/>
            <pc:sldMk cId="2240106053" sldId="257"/>
            <ac:picMk id="1026" creationId="{00000000-0000-0000-0000-000000000000}"/>
          </ac:picMkLst>
        </pc:picChg>
      </pc:sldChg>
      <pc:sldChg chg="delSp modSp del delAnim modAnim">
        <pc:chgData name="Claire O'Neill" userId="69e15da6-52c4-49e3-8e26-c9cc2bc5742b" providerId="ADAL" clId="{6780A06A-AD09-4623-905B-8D34A441317F}" dt="2021-01-03T22:04:18.043" v="502" actId="2696"/>
        <pc:sldMkLst>
          <pc:docMk/>
          <pc:sldMk cId="2825820416" sldId="258"/>
        </pc:sldMkLst>
        <pc:spChg chg="del">
          <ac:chgData name="Claire O'Neill" userId="69e15da6-52c4-49e3-8e26-c9cc2bc5742b" providerId="ADAL" clId="{6780A06A-AD09-4623-905B-8D34A441317F}" dt="2021-01-03T21:57:04.434" v="478"/>
          <ac:spMkLst>
            <pc:docMk/>
            <pc:sldMk cId="2825820416" sldId="258"/>
            <ac:spMk id="4" creationId="{00000000-0000-0000-0000-000000000000}"/>
          </ac:spMkLst>
        </pc:spChg>
        <pc:spChg chg="del mod">
          <ac:chgData name="Claire O'Neill" userId="69e15da6-52c4-49e3-8e26-c9cc2bc5742b" providerId="ADAL" clId="{6780A06A-AD09-4623-905B-8D34A441317F}" dt="2021-01-03T21:59:10.778" v="493"/>
          <ac:spMkLst>
            <pc:docMk/>
            <pc:sldMk cId="2825820416" sldId="258"/>
            <ac:spMk id="6" creationId="{00000000-0000-0000-0000-000000000000}"/>
          </ac:spMkLst>
        </pc:spChg>
        <pc:spChg chg="del">
          <ac:chgData name="Claire O'Neill" userId="69e15da6-52c4-49e3-8e26-c9cc2bc5742b" providerId="ADAL" clId="{6780A06A-AD09-4623-905B-8D34A441317F}" dt="2021-01-03T21:42:22.495" v="419"/>
          <ac:spMkLst>
            <pc:docMk/>
            <pc:sldMk cId="2825820416" sldId="258"/>
            <ac:spMk id="7" creationId="{00000000-0000-0000-0000-000000000000}"/>
          </ac:spMkLst>
        </pc:spChg>
        <pc:spChg chg="del">
          <ac:chgData name="Claire O'Neill" userId="69e15da6-52c4-49e3-8e26-c9cc2bc5742b" providerId="ADAL" clId="{6780A06A-AD09-4623-905B-8D34A441317F}" dt="2021-01-03T21:39:30.492" v="407"/>
          <ac:spMkLst>
            <pc:docMk/>
            <pc:sldMk cId="2825820416" sldId="258"/>
            <ac:spMk id="9" creationId="{00000000-0000-0000-0000-000000000000}"/>
          </ac:spMkLst>
        </pc:spChg>
        <pc:spChg chg="del mod">
          <ac:chgData name="Claire O'Neill" userId="69e15da6-52c4-49e3-8e26-c9cc2bc5742b" providerId="ADAL" clId="{6780A06A-AD09-4623-905B-8D34A441317F}" dt="2021-01-03T21:39:44.637" v="410"/>
          <ac:spMkLst>
            <pc:docMk/>
            <pc:sldMk cId="2825820416" sldId="258"/>
            <ac:spMk id="10" creationId="{00000000-0000-0000-0000-000000000000}"/>
          </ac:spMkLst>
        </pc:spChg>
        <pc:spChg chg="del mod">
          <ac:chgData name="Claire O'Neill" userId="69e15da6-52c4-49e3-8e26-c9cc2bc5742b" providerId="ADAL" clId="{6780A06A-AD09-4623-905B-8D34A441317F}" dt="2021-01-03T21:40:23.328" v="415" actId="478"/>
          <ac:spMkLst>
            <pc:docMk/>
            <pc:sldMk cId="2825820416" sldId="258"/>
            <ac:spMk id="11" creationId="{00000000-0000-0000-0000-000000000000}"/>
          </ac:spMkLst>
        </pc:spChg>
        <pc:spChg chg="del">
          <ac:chgData name="Claire O'Neill" userId="69e15da6-52c4-49e3-8e26-c9cc2bc5742b" providerId="ADAL" clId="{6780A06A-AD09-4623-905B-8D34A441317F}" dt="2021-01-03T21:52:33.886" v="466"/>
          <ac:spMkLst>
            <pc:docMk/>
            <pc:sldMk cId="2825820416" sldId="258"/>
            <ac:spMk id="12" creationId="{00000000-0000-0000-0000-000000000000}"/>
          </ac:spMkLst>
        </pc:spChg>
        <pc:picChg chg="del">
          <ac:chgData name="Claire O'Neill" userId="69e15da6-52c4-49e3-8e26-c9cc2bc5742b" providerId="ADAL" clId="{6780A06A-AD09-4623-905B-8D34A441317F}" dt="2021-01-03T21:43:01.681" v="427"/>
          <ac:picMkLst>
            <pc:docMk/>
            <pc:sldMk cId="2825820416" sldId="258"/>
            <ac:picMk id="5" creationId="{00000000-0000-0000-0000-000000000000}"/>
          </ac:picMkLst>
        </pc:picChg>
      </pc:sldChg>
      <pc:sldChg chg="delSp modSp">
        <pc:chgData name="Claire O'Neill" userId="69e15da6-52c4-49e3-8e26-c9cc2bc5742b" providerId="ADAL" clId="{6780A06A-AD09-4623-905B-8D34A441317F}" dt="2021-01-03T22:57:35.674" v="1225" actId="113"/>
        <pc:sldMkLst>
          <pc:docMk/>
          <pc:sldMk cId="878784361" sldId="259"/>
        </pc:sldMkLst>
        <pc:spChg chg="mod">
          <ac:chgData name="Claire O'Neill" userId="69e15da6-52c4-49e3-8e26-c9cc2bc5742b" providerId="ADAL" clId="{6780A06A-AD09-4623-905B-8D34A441317F}" dt="2021-01-03T22:56:33.616" v="1219" actId="1076"/>
          <ac:spMkLst>
            <pc:docMk/>
            <pc:sldMk cId="878784361" sldId="259"/>
            <ac:spMk id="5" creationId="{00000000-0000-0000-0000-000000000000}"/>
          </ac:spMkLst>
        </pc:spChg>
        <pc:spChg chg="mod">
          <ac:chgData name="Claire O'Neill" userId="69e15da6-52c4-49e3-8e26-c9cc2bc5742b" providerId="ADAL" clId="{6780A06A-AD09-4623-905B-8D34A441317F}" dt="2021-01-03T22:57:35.674" v="1225" actId="113"/>
          <ac:spMkLst>
            <pc:docMk/>
            <pc:sldMk cId="878784361" sldId="259"/>
            <ac:spMk id="10" creationId="{00000000-0000-0000-0000-000000000000}"/>
          </ac:spMkLst>
        </pc:spChg>
        <pc:spChg chg="del">
          <ac:chgData name="Claire O'Neill" userId="69e15da6-52c4-49e3-8e26-c9cc2bc5742b" providerId="ADAL" clId="{6780A06A-AD09-4623-905B-8D34A441317F}" dt="2021-01-03T22:52:48.077" v="1162"/>
          <ac:spMkLst>
            <pc:docMk/>
            <pc:sldMk cId="878784361" sldId="259"/>
            <ac:spMk id="13" creationId="{00000000-0000-0000-0000-000000000000}"/>
          </ac:spMkLst>
        </pc:spChg>
        <pc:picChg chg="mod">
          <ac:chgData name="Claire O'Neill" userId="69e15da6-52c4-49e3-8e26-c9cc2bc5742b" providerId="ADAL" clId="{6780A06A-AD09-4623-905B-8D34A441317F}" dt="2021-01-03T22:57:03.590" v="1223" actId="14100"/>
          <ac:picMkLst>
            <pc:docMk/>
            <pc:sldMk cId="878784361" sldId="259"/>
            <ac:picMk id="9" creationId="{00000000-0000-0000-0000-000000000000}"/>
          </ac:picMkLst>
        </pc:picChg>
      </pc:sldChg>
      <pc:sldChg chg="modSp del">
        <pc:chgData name="Claire O'Neill" userId="69e15da6-52c4-49e3-8e26-c9cc2bc5742b" providerId="ADAL" clId="{6780A06A-AD09-4623-905B-8D34A441317F}" dt="2021-01-03T20:45:28.550" v="48" actId="2696"/>
        <pc:sldMkLst>
          <pc:docMk/>
          <pc:sldMk cId="3129123878" sldId="260"/>
        </pc:sldMkLst>
        <pc:spChg chg="mod">
          <ac:chgData name="Claire O'Neill" userId="69e15da6-52c4-49e3-8e26-c9cc2bc5742b" providerId="ADAL" clId="{6780A06A-AD09-4623-905B-8D34A441317F}" dt="2021-01-03T20:38:26.335" v="17" actId="27636"/>
          <ac:spMkLst>
            <pc:docMk/>
            <pc:sldMk cId="3129123878" sldId="260"/>
            <ac:spMk id="3" creationId="{00000000-0000-0000-0000-000000000000}"/>
          </ac:spMkLst>
        </pc:spChg>
      </pc:sldChg>
      <pc:sldChg chg="delSp modSp del">
        <pc:chgData name="Claire O'Neill" userId="69e15da6-52c4-49e3-8e26-c9cc2bc5742b" providerId="ADAL" clId="{6780A06A-AD09-4623-905B-8D34A441317F}" dt="2021-01-03T22:18:07.967" v="606" actId="2696"/>
        <pc:sldMkLst>
          <pc:docMk/>
          <pc:sldMk cId="1653843837" sldId="261"/>
        </pc:sldMkLst>
        <pc:spChg chg="del">
          <ac:chgData name="Claire O'Neill" userId="69e15da6-52c4-49e3-8e26-c9cc2bc5742b" providerId="ADAL" clId="{6780A06A-AD09-4623-905B-8D34A441317F}" dt="2021-01-03T22:16:29.447" v="599"/>
          <ac:spMkLst>
            <pc:docMk/>
            <pc:sldMk cId="1653843837" sldId="261"/>
            <ac:spMk id="4" creationId="{00000000-0000-0000-0000-000000000000}"/>
          </ac:spMkLst>
        </pc:spChg>
        <pc:spChg chg="del mod">
          <ac:chgData name="Claire O'Neill" userId="69e15da6-52c4-49e3-8e26-c9cc2bc5742b" providerId="ADAL" clId="{6780A06A-AD09-4623-905B-8D34A441317F}" dt="2021-01-03T22:10:01.883" v="540"/>
          <ac:spMkLst>
            <pc:docMk/>
            <pc:sldMk cId="1653843837" sldId="261"/>
            <ac:spMk id="16" creationId="{00000000-0000-0000-0000-000000000000}"/>
          </ac:spMkLst>
        </pc:spChg>
        <pc:spChg chg="del">
          <ac:chgData name="Claire O'Neill" userId="69e15da6-52c4-49e3-8e26-c9cc2bc5742b" providerId="ADAL" clId="{6780A06A-AD09-4623-905B-8D34A441317F}" dt="2021-01-03T22:13:37.106" v="577"/>
          <ac:spMkLst>
            <pc:docMk/>
            <pc:sldMk cId="1653843837" sldId="261"/>
            <ac:spMk id="21" creationId="{00000000-0000-0000-0000-000000000000}"/>
          </ac:spMkLst>
        </pc:spChg>
        <pc:graphicFrameChg chg="del">
          <ac:chgData name="Claire O'Neill" userId="69e15da6-52c4-49e3-8e26-c9cc2bc5742b" providerId="ADAL" clId="{6780A06A-AD09-4623-905B-8D34A441317F}" dt="2021-01-03T22:11:43.215" v="551"/>
          <ac:graphicFrameMkLst>
            <pc:docMk/>
            <pc:sldMk cId="1653843837" sldId="261"/>
            <ac:graphicFrameMk id="18" creationId="{00000000-0000-0000-0000-000000000000}"/>
          </ac:graphicFrameMkLst>
        </pc:graphicFrameChg>
      </pc:sldChg>
      <pc:sldChg chg="delSp modSp del delAnim modAnim">
        <pc:chgData name="Claire O'Neill" userId="69e15da6-52c4-49e3-8e26-c9cc2bc5742b" providerId="ADAL" clId="{6780A06A-AD09-4623-905B-8D34A441317F}" dt="2021-01-03T22:28:55.498" v="671" actId="2696"/>
        <pc:sldMkLst>
          <pc:docMk/>
          <pc:sldMk cId="850206667" sldId="262"/>
        </pc:sldMkLst>
        <pc:spChg chg="mod">
          <ac:chgData name="Claire O'Neill" userId="69e15da6-52c4-49e3-8e26-c9cc2bc5742b" providerId="ADAL" clId="{6780A06A-AD09-4623-905B-8D34A441317F}" dt="2021-01-03T22:26:26.252" v="652"/>
          <ac:spMkLst>
            <pc:docMk/>
            <pc:sldMk cId="850206667" sldId="262"/>
            <ac:spMk id="3" creationId="{00000000-0000-0000-0000-000000000000}"/>
          </ac:spMkLst>
        </pc:spChg>
        <pc:spChg chg="del mod">
          <ac:chgData name="Claire O'Neill" userId="69e15da6-52c4-49e3-8e26-c9cc2bc5742b" providerId="ADAL" clId="{6780A06A-AD09-4623-905B-8D34A441317F}" dt="2021-01-03T22:20:42.635" v="610"/>
          <ac:spMkLst>
            <pc:docMk/>
            <pc:sldMk cId="850206667" sldId="262"/>
            <ac:spMk id="10" creationId="{00000000-0000-0000-0000-000000000000}"/>
          </ac:spMkLst>
        </pc:spChg>
        <pc:spChg chg="del mod">
          <ac:chgData name="Claire O'Neill" userId="69e15da6-52c4-49e3-8e26-c9cc2bc5742b" providerId="ADAL" clId="{6780A06A-AD09-4623-905B-8D34A441317F}" dt="2021-01-03T22:22:22.425" v="627"/>
          <ac:spMkLst>
            <pc:docMk/>
            <pc:sldMk cId="850206667" sldId="262"/>
            <ac:spMk id="13" creationId="{00000000-0000-0000-0000-000000000000}"/>
          </ac:spMkLst>
        </pc:spChg>
      </pc:sldChg>
      <pc:sldChg chg="delSp modSp del">
        <pc:chgData name="Claire O'Neill" userId="69e15da6-52c4-49e3-8e26-c9cc2bc5742b" providerId="ADAL" clId="{6780A06A-AD09-4623-905B-8D34A441317F}" dt="2021-01-03T22:50:04.999" v="1115" actId="2696"/>
        <pc:sldMkLst>
          <pc:docMk/>
          <pc:sldMk cId="1002438204" sldId="263"/>
        </pc:sldMkLst>
        <pc:spChg chg="del">
          <ac:chgData name="Claire O'Neill" userId="69e15da6-52c4-49e3-8e26-c9cc2bc5742b" providerId="ADAL" clId="{6780A06A-AD09-4623-905B-8D34A441317F}" dt="2021-01-03T22:30:53.209" v="673"/>
          <ac:spMkLst>
            <pc:docMk/>
            <pc:sldMk cId="1002438204" sldId="263"/>
            <ac:spMk id="2" creationId="{00000000-0000-0000-0000-000000000000}"/>
          </ac:spMkLst>
        </pc:spChg>
        <pc:spChg chg="del mod">
          <ac:chgData name="Claire O'Neill" userId="69e15da6-52c4-49e3-8e26-c9cc2bc5742b" providerId="ADAL" clId="{6780A06A-AD09-4623-905B-8D34A441317F}" dt="2021-01-03T22:35:06.920" v="731"/>
          <ac:spMkLst>
            <pc:docMk/>
            <pc:sldMk cId="1002438204" sldId="263"/>
            <ac:spMk id="3" creationId="{00000000-0000-0000-0000-000000000000}"/>
          </ac:spMkLst>
        </pc:spChg>
        <pc:spChg chg="del mod">
          <ac:chgData name="Claire O'Neill" userId="69e15da6-52c4-49e3-8e26-c9cc2bc5742b" providerId="ADAL" clId="{6780A06A-AD09-4623-905B-8D34A441317F}" dt="2021-01-03T22:33:02.588" v="700"/>
          <ac:spMkLst>
            <pc:docMk/>
            <pc:sldMk cId="1002438204" sldId="263"/>
            <ac:spMk id="5" creationId="{00000000-0000-0000-0000-000000000000}"/>
          </ac:spMkLst>
        </pc:spChg>
        <pc:spChg chg="del">
          <ac:chgData name="Claire O'Neill" userId="69e15da6-52c4-49e3-8e26-c9cc2bc5742b" providerId="ADAL" clId="{6780A06A-AD09-4623-905B-8D34A441317F}" dt="2021-01-03T22:39:54.182" v="783"/>
          <ac:spMkLst>
            <pc:docMk/>
            <pc:sldMk cId="1002438204" sldId="263"/>
            <ac:spMk id="14" creationId="{00000000-0000-0000-0000-000000000000}"/>
          </ac:spMkLst>
        </pc:spChg>
        <pc:spChg chg="del">
          <ac:chgData name="Claire O'Neill" userId="69e15da6-52c4-49e3-8e26-c9cc2bc5742b" providerId="ADAL" clId="{6780A06A-AD09-4623-905B-8D34A441317F}" dt="2021-01-03T22:37:57.567" v="757"/>
          <ac:spMkLst>
            <pc:docMk/>
            <pc:sldMk cId="1002438204" sldId="263"/>
            <ac:spMk id="15" creationId="{00000000-0000-0000-0000-000000000000}"/>
          </ac:spMkLst>
        </pc:spChg>
        <pc:picChg chg="del">
          <ac:chgData name="Claire O'Neill" userId="69e15da6-52c4-49e3-8e26-c9cc2bc5742b" providerId="ADAL" clId="{6780A06A-AD09-4623-905B-8D34A441317F}" dt="2021-01-03T22:36:36.283" v="736" actId="478"/>
          <ac:picMkLst>
            <pc:docMk/>
            <pc:sldMk cId="1002438204" sldId="263"/>
            <ac:picMk id="11" creationId="{00000000-0000-0000-0000-000000000000}"/>
          </ac:picMkLst>
        </pc:picChg>
      </pc:sldChg>
      <pc:sldChg chg="modSp">
        <pc:chgData name="Claire O'Neill" userId="69e15da6-52c4-49e3-8e26-c9cc2bc5742b" providerId="ADAL" clId="{6780A06A-AD09-4623-905B-8D34A441317F}" dt="2021-01-03T23:10:44.274" v="1347" actId="1076"/>
        <pc:sldMkLst>
          <pc:docMk/>
          <pc:sldMk cId="3251457600" sldId="266"/>
        </pc:sldMkLst>
        <pc:spChg chg="mod">
          <ac:chgData name="Claire O'Neill" userId="69e15da6-52c4-49e3-8e26-c9cc2bc5742b" providerId="ADAL" clId="{6780A06A-AD09-4623-905B-8D34A441317F}" dt="2021-01-03T21:13:49.504" v="159" actId="1076"/>
          <ac:spMkLst>
            <pc:docMk/>
            <pc:sldMk cId="3251457600" sldId="266"/>
            <ac:spMk id="2" creationId="{5DA67DA4-3123-1B49-98D0-69C6012F3955}"/>
          </ac:spMkLst>
        </pc:spChg>
        <pc:spChg chg="mod">
          <ac:chgData name="Claire O'Neill" userId="69e15da6-52c4-49e3-8e26-c9cc2bc5742b" providerId="ADAL" clId="{6780A06A-AD09-4623-905B-8D34A441317F}" dt="2021-01-03T23:10:44.274" v="1347" actId="1076"/>
          <ac:spMkLst>
            <pc:docMk/>
            <pc:sldMk cId="3251457600" sldId="266"/>
            <ac:spMk id="3" creationId="{6A97CDC7-F2D8-E944-A459-2D6EB3CFDC00}"/>
          </ac:spMkLst>
        </pc:spChg>
      </pc:sldChg>
      <pc:sldChg chg="addSp delSp modSp delAnim modAnim modNotesTx">
        <pc:chgData name="Claire O'Neill" userId="69e15da6-52c4-49e3-8e26-c9cc2bc5742b" providerId="ADAL" clId="{6780A06A-AD09-4623-905B-8D34A441317F}" dt="2021-01-03T23:09:03.920" v="1343"/>
        <pc:sldMkLst>
          <pc:docMk/>
          <pc:sldMk cId="3759967027" sldId="268"/>
        </pc:sldMkLst>
        <pc:spChg chg="mod">
          <ac:chgData name="Claire O'Neill" userId="69e15da6-52c4-49e3-8e26-c9cc2bc5742b" providerId="ADAL" clId="{6780A06A-AD09-4623-905B-8D34A441317F}" dt="2021-01-03T23:08:38.787" v="1338" actId="1076"/>
          <ac:spMkLst>
            <pc:docMk/>
            <pc:sldMk cId="3759967027" sldId="268"/>
            <ac:spMk id="2" creationId="{342D2452-CE50-478A-A441-A4379741787C}"/>
          </ac:spMkLst>
        </pc:spChg>
        <pc:spChg chg="add mod">
          <ac:chgData name="Claire O'Neill" userId="69e15da6-52c4-49e3-8e26-c9cc2bc5742b" providerId="ADAL" clId="{6780A06A-AD09-4623-905B-8D34A441317F}" dt="2021-01-03T23:08:03.754" v="1330" actId="1076"/>
          <ac:spMkLst>
            <pc:docMk/>
            <pc:sldMk cId="3759967027" sldId="268"/>
            <ac:spMk id="19" creationId="{F995528A-738F-4FCE-8A77-092FCD33A899}"/>
          </ac:spMkLst>
        </pc:spChg>
        <pc:picChg chg="add del mod">
          <ac:chgData name="Claire O'Neill" userId="69e15da6-52c4-49e3-8e26-c9cc2bc5742b" providerId="ADAL" clId="{6780A06A-AD09-4623-905B-8D34A441317F}" dt="2021-01-03T23:07:27.728" v="1322" actId="478"/>
          <ac:picMkLst>
            <pc:docMk/>
            <pc:sldMk cId="3759967027" sldId="268"/>
            <ac:picMk id="20" creationId="{7237DD77-D56E-4FC5-A5BA-947912EA96CB}"/>
          </ac:picMkLst>
        </pc:picChg>
        <pc:picChg chg="add del mod">
          <ac:chgData name="Claire O'Neill" userId="69e15da6-52c4-49e3-8e26-c9cc2bc5742b" providerId="ADAL" clId="{6780A06A-AD09-4623-905B-8D34A441317F}" dt="2021-01-03T23:07:36.362" v="1326" actId="478"/>
          <ac:picMkLst>
            <pc:docMk/>
            <pc:sldMk cId="3759967027" sldId="268"/>
            <ac:picMk id="21" creationId="{BB65CC13-BD65-4A5E-AFE0-AD245F026123}"/>
          </ac:picMkLst>
        </pc:picChg>
        <pc:picChg chg="add del mod">
          <ac:chgData name="Claire O'Neill" userId="69e15da6-52c4-49e3-8e26-c9cc2bc5742b" providerId="ADAL" clId="{6780A06A-AD09-4623-905B-8D34A441317F}" dt="2021-01-03T23:07:06.957" v="1314" actId="478"/>
          <ac:picMkLst>
            <pc:docMk/>
            <pc:sldMk cId="3759967027" sldId="268"/>
            <ac:picMk id="1026" creationId="{C2FF0914-69F9-449A-ACCE-9AB7447E0804}"/>
          </ac:picMkLst>
        </pc:picChg>
        <pc:picChg chg="add mod">
          <ac:chgData name="Claire O'Neill" userId="69e15da6-52c4-49e3-8e26-c9cc2bc5742b" providerId="ADAL" clId="{6780A06A-AD09-4623-905B-8D34A441317F}" dt="2021-01-03T23:08:46.212" v="1339" actId="1076"/>
          <ac:picMkLst>
            <pc:docMk/>
            <pc:sldMk cId="3759967027" sldId="268"/>
            <ac:picMk id="1028" creationId="{AEC7AFB7-A1A3-42B8-B8CD-70C526458367}"/>
          </ac:picMkLst>
        </pc:picChg>
        <pc:picChg chg="add mod">
          <ac:chgData name="Claire O'Neill" userId="69e15da6-52c4-49e3-8e26-c9cc2bc5742b" providerId="ADAL" clId="{6780A06A-AD09-4623-905B-8D34A441317F}" dt="2021-01-03T23:08:13.504" v="1332" actId="1076"/>
          <ac:picMkLst>
            <pc:docMk/>
            <pc:sldMk cId="3759967027" sldId="268"/>
            <ac:picMk id="1030" creationId="{CB1DF175-E038-4AEA-94A5-6EBA5D1FA024}"/>
          </ac:picMkLst>
        </pc:picChg>
        <pc:picChg chg="add mod">
          <ac:chgData name="Claire O'Neill" userId="69e15da6-52c4-49e3-8e26-c9cc2bc5742b" providerId="ADAL" clId="{6780A06A-AD09-4623-905B-8D34A441317F}" dt="2021-01-03T23:08:07.394" v="1331" actId="1076"/>
          <ac:picMkLst>
            <pc:docMk/>
            <pc:sldMk cId="3759967027" sldId="268"/>
            <ac:picMk id="1032" creationId="{83E0D50F-94CA-44E5-93A0-D8FBA52DB9C6}"/>
          </ac:picMkLst>
        </pc:picChg>
      </pc:sldChg>
      <pc:sldChg chg="addSp delSp modSp modAnim">
        <pc:chgData name="Claire O'Neill" userId="69e15da6-52c4-49e3-8e26-c9cc2bc5742b" providerId="ADAL" clId="{6780A06A-AD09-4623-905B-8D34A441317F}" dt="2021-01-03T23:12:29.994" v="1361"/>
        <pc:sldMkLst>
          <pc:docMk/>
          <pc:sldMk cId="1331412996" sldId="270"/>
        </pc:sldMkLst>
        <pc:spChg chg="del">
          <ac:chgData name="Claire O'Neill" userId="69e15da6-52c4-49e3-8e26-c9cc2bc5742b" providerId="ADAL" clId="{6780A06A-AD09-4623-905B-8D34A441317F}" dt="2021-01-03T21:37:41.330" v="403" actId="478"/>
          <ac:spMkLst>
            <pc:docMk/>
            <pc:sldMk cId="1331412996" sldId="270"/>
            <ac:spMk id="2" creationId="{DC370AF1-FEE8-4E02-9618-22AC9B175271}"/>
          </ac:spMkLst>
        </pc:spChg>
        <pc:spChg chg="del">
          <ac:chgData name="Claire O'Neill" userId="69e15da6-52c4-49e3-8e26-c9cc2bc5742b" providerId="ADAL" clId="{6780A06A-AD09-4623-905B-8D34A441317F}" dt="2021-01-03T21:57:12.379" v="479" actId="478"/>
          <ac:spMkLst>
            <pc:docMk/>
            <pc:sldMk cId="1331412996" sldId="270"/>
            <ac:spMk id="6" creationId="{2C212D9F-722E-492C-B539-BE7117C6C883}"/>
          </ac:spMkLst>
        </pc:spChg>
        <pc:spChg chg="mod">
          <ac:chgData name="Claire O'Neill" userId="69e15da6-52c4-49e3-8e26-c9cc2bc5742b" providerId="ADAL" clId="{6780A06A-AD09-4623-905B-8D34A441317F}" dt="2021-01-03T21:57:40.780" v="483" actId="1076"/>
          <ac:spMkLst>
            <pc:docMk/>
            <pc:sldMk cId="1331412996" sldId="270"/>
            <ac:spMk id="15" creationId="{2527C0C2-8474-294F-857A-1622546CF982}"/>
          </ac:spMkLst>
        </pc:spChg>
        <pc:spChg chg="del">
          <ac:chgData name="Claire O'Neill" userId="69e15da6-52c4-49e3-8e26-c9cc2bc5742b" providerId="ADAL" clId="{6780A06A-AD09-4623-905B-8D34A441317F}" dt="2021-01-03T21:37:45.684" v="404" actId="478"/>
          <ac:spMkLst>
            <pc:docMk/>
            <pc:sldMk cId="1331412996" sldId="270"/>
            <ac:spMk id="16" creationId="{BCD62D76-F17B-4A67-8816-34AFB9B464EA}"/>
          </ac:spMkLst>
        </pc:spChg>
        <pc:spChg chg="add mod">
          <ac:chgData name="Claire O'Neill" userId="69e15da6-52c4-49e3-8e26-c9cc2bc5742b" providerId="ADAL" clId="{6780A06A-AD09-4623-905B-8D34A441317F}" dt="2021-01-03T22:05:39.676" v="523" actId="1076"/>
          <ac:spMkLst>
            <pc:docMk/>
            <pc:sldMk cId="1331412996" sldId="270"/>
            <ac:spMk id="17" creationId="{06EE0D33-8D87-4727-A2C0-FEDA1E19F523}"/>
          </ac:spMkLst>
        </pc:spChg>
        <pc:spChg chg="add mod">
          <ac:chgData name="Claire O'Neill" userId="69e15da6-52c4-49e3-8e26-c9cc2bc5742b" providerId="ADAL" clId="{6780A06A-AD09-4623-905B-8D34A441317F}" dt="2021-01-03T22:05:48.067" v="524" actId="1076"/>
          <ac:spMkLst>
            <pc:docMk/>
            <pc:sldMk cId="1331412996" sldId="270"/>
            <ac:spMk id="19" creationId="{95612900-6E3D-4D92-95E3-CB78FCD06BC9}"/>
          </ac:spMkLst>
        </pc:spChg>
        <pc:spChg chg="add mod">
          <ac:chgData name="Claire O'Neill" userId="69e15da6-52c4-49e3-8e26-c9cc2bc5742b" providerId="ADAL" clId="{6780A06A-AD09-4623-905B-8D34A441317F}" dt="2021-01-03T22:05:30.864" v="522" actId="1076"/>
          <ac:spMkLst>
            <pc:docMk/>
            <pc:sldMk cId="1331412996" sldId="270"/>
            <ac:spMk id="20" creationId="{FADDD67D-5409-434A-9DB0-0B91714294ED}"/>
          </ac:spMkLst>
        </pc:spChg>
        <pc:spChg chg="add mod">
          <ac:chgData name="Claire O'Neill" userId="69e15da6-52c4-49e3-8e26-c9cc2bc5742b" providerId="ADAL" clId="{6780A06A-AD09-4623-905B-8D34A441317F}" dt="2021-01-03T22:58:20.124" v="1227" actId="20577"/>
          <ac:spMkLst>
            <pc:docMk/>
            <pc:sldMk cId="1331412996" sldId="270"/>
            <ac:spMk id="21" creationId="{1D863856-B275-49DC-97D4-DF44967EE4EF}"/>
          </ac:spMkLst>
        </pc:spChg>
        <pc:spChg chg="del">
          <ac:chgData name="Claire O'Neill" userId="69e15da6-52c4-49e3-8e26-c9cc2bc5742b" providerId="ADAL" clId="{6780A06A-AD09-4623-905B-8D34A441317F}" dt="2021-01-03T21:37:48.851" v="405" actId="478"/>
          <ac:spMkLst>
            <pc:docMk/>
            <pc:sldMk cId="1331412996" sldId="270"/>
            <ac:spMk id="23" creationId="{25C72E62-1585-4602-89FF-3F4A50E6FF0F}"/>
          </ac:spMkLst>
        </pc:spChg>
        <pc:spChg chg="add mod">
          <ac:chgData name="Claire O'Neill" userId="69e15da6-52c4-49e3-8e26-c9cc2bc5742b" providerId="ADAL" clId="{6780A06A-AD09-4623-905B-8D34A441317F}" dt="2021-01-03T21:57:50.771" v="485" actId="207"/>
          <ac:spMkLst>
            <pc:docMk/>
            <pc:sldMk cId="1331412996" sldId="270"/>
            <ac:spMk id="25" creationId="{38873DC2-00EC-4964-A417-F91A3E4D71D7}"/>
          </ac:spMkLst>
        </pc:spChg>
        <pc:spChg chg="mod">
          <ac:chgData name="Claire O'Neill" userId="69e15da6-52c4-49e3-8e26-c9cc2bc5742b" providerId="ADAL" clId="{6780A06A-AD09-4623-905B-8D34A441317F}" dt="2021-01-03T22:05:18.747" v="521" actId="20577"/>
          <ac:spMkLst>
            <pc:docMk/>
            <pc:sldMk cId="1331412996" sldId="270"/>
            <ac:spMk id="32" creationId="{13FD77C6-E608-46E5-B03B-52EF8DA1C08D}"/>
          </ac:spMkLst>
        </pc:spChg>
        <pc:cxnChg chg="del">
          <ac:chgData name="Claire O'Neill" userId="69e15da6-52c4-49e3-8e26-c9cc2bc5742b" providerId="ADAL" clId="{6780A06A-AD09-4623-905B-8D34A441317F}" dt="2021-01-03T21:37:51.104" v="406" actId="478"/>
          <ac:cxnSpMkLst>
            <pc:docMk/>
            <pc:sldMk cId="1331412996" sldId="270"/>
            <ac:cxnSpMk id="3" creationId="{83A6A726-5AEF-4647-B7F9-A91A8E6B8651}"/>
          </ac:cxnSpMkLst>
        </pc:cxnChg>
      </pc:sldChg>
      <pc:sldChg chg="addSp delSp modSp add">
        <pc:chgData name="Claire O'Neill" userId="69e15da6-52c4-49e3-8e26-c9cc2bc5742b" providerId="ADAL" clId="{6780A06A-AD09-4623-905B-8D34A441317F}" dt="2021-01-03T20:56:02.868" v="102" actId="1076"/>
        <pc:sldMkLst>
          <pc:docMk/>
          <pc:sldMk cId="2235232082" sldId="279"/>
        </pc:sldMkLst>
        <pc:spChg chg="add del mod">
          <ac:chgData name="Claire O'Neill" userId="69e15da6-52c4-49e3-8e26-c9cc2bc5742b" providerId="ADAL" clId="{6780A06A-AD09-4623-905B-8D34A441317F}" dt="2021-01-03T20:47:54.992" v="55" actId="478"/>
          <ac:spMkLst>
            <pc:docMk/>
            <pc:sldMk cId="2235232082" sldId="279"/>
            <ac:spMk id="2" creationId="{F2E66AA8-77CE-42A4-A834-2CFD118439C4}"/>
          </ac:spMkLst>
        </pc:spChg>
        <pc:spChg chg="del">
          <ac:chgData name="Claire O'Neill" userId="69e15da6-52c4-49e3-8e26-c9cc2bc5742b" providerId="ADAL" clId="{6780A06A-AD09-4623-905B-8D34A441317F}" dt="2021-01-03T20:47:26.239" v="50"/>
          <ac:spMkLst>
            <pc:docMk/>
            <pc:sldMk cId="2235232082" sldId="279"/>
            <ac:spMk id="4" creationId="{1565F94D-5C5F-4145-B817-9D61C0C76D07}"/>
          </ac:spMkLst>
        </pc:spChg>
        <pc:spChg chg="add mod">
          <ac:chgData name="Claire O'Neill" userId="69e15da6-52c4-49e3-8e26-c9cc2bc5742b" providerId="ADAL" clId="{6780A06A-AD09-4623-905B-8D34A441317F}" dt="2021-01-03T20:56:02.868" v="102" actId="1076"/>
          <ac:spMkLst>
            <pc:docMk/>
            <pc:sldMk cId="2235232082" sldId="279"/>
            <ac:spMk id="18" creationId="{A5835741-2D19-4E82-A694-6B938463E31E}"/>
          </ac:spMkLst>
        </pc:spChg>
      </pc:sldChg>
      <pc:sldChg chg="addSp delSp modSp add del setBg delDesignElem">
        <pc:chgData name="Claire O'Neill" userId="69e15da6-52c4-49e3-8e26-c9cc2bc5742b" providerId="ADAL" clId="{6780A06A-AD09-4623-905B-8D34A441317F}" dt="2021-01-03T22:59:55.393" v="1228" actId="113"/>
        <pc:sldMkLst>
          <pc:docMk/>
          <pc:sldMk cId="1782337186" sldId="281"/>
        </pc:sldMkLst>
        <pc:spChg chg="add mod">
          <ac:chgData name="Claire O'Neill" userId="69e15da6-52c4-49e3-8e26-c9cc2bc5742b" providerId="ADAL" clId="{6780A06A-AD09-4623-905B-8D34A441317F}" dt="2021-01-03T22:59:55.393" v="1228" actId="113"/>
          <ac:spMkLst>
            <pc:docMk/>
            <pc:sldMk cId="1782337186" sldId="281"/>
            <ac:spMk id="2" creationId="{BDD6F6E3-938F-4003-BCE7-828875CEA202}"/>
          </ac:spMkLst>
        </pc:spChg>
        <pc:spChg chg="mod">
          <ac:chgData name="Claire O'Neill" userId="69e15da6-52c4-49e3-8e26-c9cc2bc5742b" providerId="ADAL" clId="{6780A06A-AD09-4623-905B-8D34A441317F}" dt="2021-01-03T20:43:05.307" v="18" actId="20577"/>
          <ac:spMkLst>
            <pc:docMk/>
            <pc:sldMk cId="1782337186" sldId="281"/>
            <ac:spMk id="14" creationId="{231134A0-895D-4222-BBD3-08E21A432373}"/>
          </ac:spMkLst>
        </pc:spChg>
        <pc:spChg chg="add del">
          <ac:chgData name="Claire O'Neill" userId="69e15da6-52c4-49e3-8e26-c9cc2bc5742b" providerId="ADAL" clId="{6780A06A-AD09-4623-905B-8D34A441317F}" dt="2021-01-03T20:38:08.310" v="14"/>
          <ac:spMkLst>
            <pc:docMk/>
            <pc:sldMk cId="1782337186" sldId="281"/>
            <ac:spMk id="18" creationId="{FD9CAA70-FC24-4DA9-9035-DD65DE90D0DA}"/>
          </ac:spMkLst>
        </pc:spChg>
        <pc:spChg chg="add del">
          <ac:chgData name="Claire O'Neill" userId="69e15da6-52c4-49e3-8e26-c9cc2bc5742b" providerId="ADAL" clId="{6780A06A-AD09-4623-905B-8D34A441317F}" dt="2021-01-03T20:38:08.310" v="14"/>
          <ac:spMkLst>
            <pc:docMk/>
            <pc:sldMk cId="1782337186" sldId="281"/>
            <ac:spMk id="22" creationId="{7D8889D6-46FE-4175-812C-8BEED2FF4E01}"/>
          </ac:spMkLst>
        </pc:spChg>
        <pc:grpChg chg="add del">
          <ac:chgData name="Claire O'Neill" userId="69e15da6-52c4-49e3-8e26-c9cc2bc5742b" providerId="ADAL" clId="{6780A06A-AD09-4623-905B-8D34A441317F}" dt="2021-01-03T20:38:08.310" v="14"/>
          <ac:grpSpMkLst>
            <pc:docMk/>
            <pc:sldMk cId="1782337186" sldId="281"/>
            <ac:grpSpMk id="24" creationId="{7ACCA88C-8741-4EAC-B3FE-0CFC0BA02DF1}"/>
          </ac:grpSpMkLst>
        </pc:grpChg>
      </pc:sldChg>
      <pc:sldChg chg="delSp modSp delAnim modNotesTx">
        <pc:chgData name="Claire O'Neill" userId="69e15da6-52c4-49e3-8e26-c9cc2bc5742b" providerId="ADAL" clId="{6780A06A-AD09-4623-905B-8D34A441317F}" dt="2021-01-03T22:27:32.674" v="664" actId="1076"/>
        <pc:sldMkLst>
          <pc:docMk/>
          <pc:sldMk cId="74362883" sldId="282"/>
        </pc:sldMkLst>
        <pc:spChg chg="mod">
          <ac:chgData name="Claire O'Neill" userId="69e15da6-52c4-49e3-8e26-c9cc2bc5742b" providerId="ADAL" clId="{6780A06A-AD09-4623-905B-8D34A441317F}" dt="2021-01-03T22:27:32.674" v="664" actId="1076"/>
          <ac:spMkLst>
            <pc:docMk/>
            <pc:sldMk cId="74362883" sldId="282"/>
            <ac:spMk id="2" creationId="{342D2452-CE50-478A-A441-A4379741787C}"/>
          </ac:spMkLst>
        </pc:spChg>
        <pc:spChg chg="del">
          <ac:chgData name="Claire O'Neill" userId="69e15da6-52c4-49e3-8e26-c9cc2bc5742b" providerId="ADAL" clId="{6780A06A-AD09-4623-905B-8D34A441317F}" dt="2021-01-03T21:58:41.663" v="486" actId="478"/>
          <ac:spMkLst>
            <pc:docMk/>
            <pc:sldMk cId="74362883" sldId="282"/>
            <ac:spMk id="19" creationId="{F995528A-738F-4FCE-8A77-092FCD33A899}"/>
          </ac:spMkLst>
        </pc:spChg>
        <pc:picChg chg="del">
          <ac:chgData name="Claire O'Neill" userId="69e15da6-52c4-49e3-8e26-c9cc2bc5742b" providerId="ADAL" clId="{6780A06A-AD09-4623-905B-8D34A441317F}" dt="2021-01-03T21:58:43.156" v="487" actId="478"/>
          <ac:picMkLst>
            <pc:docMk/>
            <pc:sldMk cId="74362883" sldId="282"/>
            <ac:picMk id="20" creationId="{7237DD77-D56E-4FC5-A5BA-947912EA96CB}"/>
          </ac:picMkLst>
        </pc:picChg>
        <pc:picChg chg="del">
          <ac:chgData name="Claire O'Neill" userId="69e15da6-52c4-49e3-8e26-c9cc2bc5742b" providerId="ADAL" clId="{6780A06A-AD09-4623-905B-8D34A441317F}" dt="2021-01-03T21:58:44.902" v="488" actId="478"/>
          <ac:picMkLst>
            <pc:docMk/>
            <pc:sldMk cId="74362883" sldId="282"/>
            <ac:picMk id="21" creationId="{BB65CC13-BD65-4A5E-AFE0-AD245F026123}"/>
          </ac:picMkLst>
        </pc:picChg>
        <pc:picChg chg="del">
          <ac:chgData name="Claire O'Neill" userId="69e15da6-52c4-49e3-8e26-c9cc2bc5742b" providerId="ADAL" clId="{6780A06A-AD09-4623-905B-8D34A441317F}" dt="2021-01-03T21:58:46.605" v="489" actId="478"/>
          <ac:picMkLst>
            <pc:docMk/>
            <pc:sldMk cId="74362883" sldId="282"/>
            <ac:picMk id="1026" creationId="{C2FF0914-69F9-449A-ACCE-9AB7447E0804}"/>
          </ac:picMkLst>
        </pc:picChg>
      </pc:sldChg>
      <pc:sldChg chg="addSp delSp modSp delAnim modAnim modNotesTx">
        <pc:chgData name="Claire O'Neill" userId="69e15da6-52c4-49e3-8e26-c9cc2bc5742b" providerId="ADAL" clId="{6780A06A-AD09-4623-905B-8D34A441317F}" dt="2021-01-03T23:13:03.887" v="1365"/>
        <pc:sldMkLst>
          <pc:docMk/>
          <pc:sldMk cId="3376180076" sldId="283"/>
        </pc:sldMkLst>
        <pc:spChg chg="del">
          <ac:chgData name="Claire O'Neill" userId="69e15da6-52c4-49e3-8e26-c9cc2bc5742b" providerId="ADAL" clId="{6780A06A-AD09-4623-905B-8D34A441317F}" dt="2021-01-03T22:11:54.540" v="553" actId="478"/>
          <ac:spMkLst>
            <pc:docMk/>
            <pc:sldMk cId="3376180076" sldId="283"/>
            <ac:spMk id="17" creationId="{06EE0D33-8D87-4727-A2C0-FEDA1E19F523}"/>
          </ac:spMkLst>
        </pc:spChg>
        <pc:spChg chg="del">
          <ac:chgData name="Claire O'Neill" userId="69e15da6-52c4-49e3-8e26-c9cc2bc5742b" providerId="ADAL" clId="{6780A06A-AD09-4623-905B-8D34A441317F}" dt="2021-01-03T22:11:52.301" v="552" actId="478"/>
          <ac:spMkLst>
            <pc:docMk/>
            <pc:sldMk cId="3376180076" sldId="283"/>
            <ac:spMk id="19" creationId="{95612900-6E3D-4D92-95E3-CB78FCD06BC9}"/>
          </ac:spMkLst>
        </pc:spChg>
        <pc:spChg chg="del mod">
          <ac:chgData name="Claire O'Neill" userId="69e15da6-52c4-49e3-8e26-c9cc2bc5742b" providerId="ADAL" clId="{6780A06A-AD09-4623-905B-8D34A441317F}" dt="2021-01-03T22:12:02.126" v="555" actId="478"/>
          <ac:spMkLst>
            <pc:docMk/>
            <pc:sldMk cId="3376180076" sldId="283"/>
            <ac:spMk id="20" creationId="{FADDD67D-5409-434A-9DB0-0B91714294ED}"/>
          </ac:spMkLst>
        </pc:spChg>
        <pc:spChg chg="mod">
          <ac:chgData name="Claire O'Neill" userId="69e15da6-52c4-49e3-8e26-c9cc2bc5742b" providerId="ADAL" clId="{6780A06A-AD09-4623-905B-8D34A441317F}" dt="2021-01-03T22:15:02.663" v="590" actId="1076"/>
          <ac:spMkLst>
            <pc:docMk/>
            <pc:sldMk cId="3376180076" sldId="283"/>
            <ac:spMk id="21" creationId="{1D863856-B275-49DC-97D4-DF44967EE4EF}"/>
          </ac:spMkLst>
        </pc:spChg>
        <pc:spChg chg="del">
          <ac:chgData name="Claire O'Neill" userId="69e15da6-52c4-49e3-8e26-c9cc2bc5742b" providerId="ADAL" clId="{6780A06A-AD09-4623-905B-8D34A441317F}" dt="2021-01-03T22:16:34.049" v="600" actId="478"/>
          <ac:spMkLst>
            <pc:docMk/>
            <pc:sldMk cId="3376180076" sldId="283"/>
            <ac:spMk id="25" creationId="{38873DC2-00EC-4964-A417-F91A3E4D71D7}"/>
          </ac:spMkLst>
        </pc:spChg>
        <pc:spChg chg="add mod">
          <ac:chgData name="Claire O'Neill" userId="69e15da6-52c4-49e3-8e26-c9cc2bc5742b" providerId="ADAL" clId="{6780A06A-AD09-4623-905B-8D34A441317F}" dt="2021-01-03T22:16:18.127" v="598" actId="207"/>
          <ac:spMkLst>
            <pc:docMk/>
            <pc:sldMk cId="3376180076" sldId="283"/>
            <ac:spMk id="27" creationId="{E8436AED-4C27-4FFA-93BD-93450672DAF9}"/>
          </ac:spMkLst>
        </pc:spChg>
        <pc:spChg chg="add mod">
          <ac:chgData name="Claire O'Neill" userId="69e15da6-52c4-49e3-8e26-c9cc2bc5742b" providerId="ADAL" clId="{6780A06A-AD09-4623-905B-8D34A441317F}" dt="2021-01-03T22:16:54.678" v="604" actId="207"/>
          <ac:spMkLst>
            <pc:docMk/>
            <pc:sldMk cId="3376180076" sldId="283"/>
            <ac:spMk id="29" creationId="{94B9655A-0BE1-4D5E-83BA-51FAD6EE211E}"/>
          </ac:spMkLst>
        </pc:spChg>
        <pc:spChg chg="mod">
          <ac:chgData name="Claire O'Neill" userId="69e15da6-52c4-49e3-8e26-c9cc2bc5742b" providerId="ADAL" clId="{6780A06A-AD09-4623-905B-8D34A441317F}" dt="2021-01-03T22:09:42.661" v="537" actId="20577"/>
          <ac:spMkLst>
            <pc:docMk/>
            <pc:sldMk cId="3376180076" sldId="283"/>
            <ac:spMk id="32" creationId="{13FD77C6-E608-46E5-B03B-52EF8DA1C08D}"/>
          </ac:spMkLst>
        </pc:spChg>
        <pc:graphicFrameChg chg="add mod modGraphic">
          <ac:chgData name="Claire O'Neill" userId="69e15da6-52c4-49e3-8e26-c9cc2bc5742b" providerId="ADAL" clId="{6780A06A-AD09-4623-905B-8D34A441317F}" dt="2021-01-03T22:14:33.994" v="587" actId="1076"/>
          <ac:graphicFrameMkLst>
            <pc:docMk/>
            <pc:sldMk cId="3376180076" sldId="283"/>
            <ac:graphicFrameMk id="23" creationId="{BBB5337F-D7B1-470F-80E4-ACAE90FFC936}"/>
          </ac:graphicFrameMkLst>
        </pc:graphicFrameChg>
      </pc:sldChg>
      <pc:sldChg chg="addSp delSp modSp add delAnim modAnim modNotesTx">
        <pc:chgData name="Claire O'Neill" userId="69e15da6-52c4-49e3-8e26-c9cc2bc5742b" providerId="ADAL" clId="{6780A06A-AD09-4623-905B-8D34A441317F}" dt="2021-01-03T23:13:16.225" v="1368"/>
        <pc:sldMkLst>
          <pc:docMk/>
          <pc:sldMk cId="2586307653" sldId="284"/>
        </pc:sldMkLst>
        <pc:spChg chg="add mod">
          <ac:chgData name="Claire O'Neill" userId="69e15da6-52c4-49e3-8e26-c9cc2bc5742b" providerId="ADAL" clId="{6780A06A-AD09-4623-905B-8D34A441317F}" dt="2021-01-03T22:24:16.517" v="646" actId="14100"/>
          <ac:spMkLst>
            <pc:docMk/>
            <pc:sldMk cId="2586307653" sldId="284"/>
            <ac:spMk id="2" creationId="{42A8C50A-7BF9-4C2E-8AD5-1D786F4229F8}"/>
          </ac:spMkLst>
        </pc:spChg>
        <pc:spChg chg="add mod">
          <ac:chgData name="Claire O'Neill" userId="69e15da6-52c4-49e3-8e26-c9cc2bc5742b" providerId="ADAL" clId="{6780A06A-AD09-4623-905B-8D34A441317F}" dt="2021-01-03T22:32:42.196" v="697" actId="313"/>
          <ac:spMkLst>
            <pc:docMk/>
            <pc:sldMk cId="2586307653" sldId="284"/>
            <ac:spMk id="16" creationId="{A0C267F3-D64F-40D0-A0B3-306CE31F1B4C}"/>
          </ac:spMkLst>
        </pc:spChg>
        <pc:spChg chg="del">
          <ac:chgData name="Claire O'Neill" userId="69e15da6-52c4-49e3-8e26-c9cc2bc5742b" providerId="ADAL" clId="{6780A06A-AD09-4623-905B-8D34A441317F}" dt="2021-01-03T22:20:48.144" v="611" actId="478"/>
          <ac:spMkLst>
            <pc:docMk/>
            <pc:sldMk cId="2586307653" sldId="284"/>
            <ac:spMk id="21" creationId="{1D863856-B275-49DC-97D4-DF44967EE4EF}"/>
          </ac:spMkLst>
        </pc:spChg>
        <pc:spChg chg="mod">
          <ac:chgData name="Claire O'Neill" userId="69e15da6-52c4-49e3-8e26-c9cc2bc5742b" providerId="ADAL" clId="{6780A06A-AD09-4623-905B-8D34A441317F}" dt="2021-01-03T22:25:08.131" v="649" actId="1076"/>
          <ac:spMkLst>
            <pc:docMk/>
            <pc:sldMk cId="2586307653" sldId="284"/>
            <ac:spMk id="27" creationId="{E8436AED-4C27-4FFA-93BD-93450672DAF9}"/>
          </ac:spMkLst>
        </pc:spChg>
        <pc:spChg chg="mod">
          <ac:chgData name="Claire O'Neill" userId="69e15da6-52c4-49e3-8e26-c9cc2bc5742b" providerId="ADAL" clId="{6780A06A-AD09-4623-905B-8D34A441317F}" dt="2021-01-03T22:23:45.840" v="641" actId="1076"/>
          <ac:spMkLst>
            <pc:docMk/>
            <pc:sldMk cId="2586307653" sldId="284"/>
            <ac:spMk id="29" creationId="{94B9655A-0BE1-4D5E-83BA-51FAD6EE211E}"/>
          </ac:spMkLst>
        </pc:spChg>
        <pc:graphicFrameChg chg="del">
          <ac:chgData name="Claire O'Neill" userId="69e15da6-52c4-49e3-8e26-c9cc2bc5742b" providerId="ADAL" clId="{6780A06A-AD09-4623-905B-8D34A441317F}" dt="2021-01-03T22:22:28.845" v="628" actId="478"/>
          <ac:graphicFrameMkLst>
            <pc:docMk/>
            <pc:sldMk cId="2586307653" sldId="284"/>
            <ac:graphicFrameMk id="23" creationId="{BBB5337F-D7B1-470F-80E4-ACAE90FFC936}"/>
          </ac:graphicFrameMkLst>
        </pc:graphicFrameChg>
      </pc:sldChg>
      <pc:sldChg chg="addSp modSp add ord">
        <pc:chgData name="Claire O'Neill" userId="69e15da6-52c4-49e3-8e26-c9cc2bc5742b" providerId="ADAL" clId="{6780A06A-AD09-4623-905B-8D34A441317F}" dt="2021-01-03T22:28:35.339" v="668" actId="1076"/>
        <pc:sldMkLst>
          <pc:docMk/>
          <pc:sldMk cId="3074308486" sldId="285"/>
        </pc:sldMkLst>
        <pc:spChg chg="mod">
          <ac:chgData name="Claire O'Neill" userId="69e15da6-52c4-49e3-8e26-c9cc2bc5742b" providerId="ADAL" clId="{6780A06A-AD09-4623-905B-8D34A441317F}" dt="2021-01-03T22:27:15.604" v="661" actId="1076"/>
          <ac:spMkLst>
            <pc:docMk/>
            <pc:sldMk cId="3074308486" sldId="285"/>
            <ac:spMk id="2" creationId="{342D2452-CE50-478A-A441-A4379741787C}"/>
          </ac:spMkLst>
        </pc:spChg>
        <pc:spChg chg="mod">
          <ac:chgData name="Claire O'Neill" userId="69e15da6-52c4-49e3-8e26-c9cc2bc5742b" providerId="ADAL" clId="{6780A06A-AD09-4623-905B-8D34A441317F}" dt="2021-01-03T22:28:26.464" v="667" actId="1076"/>
          <ac:spMkLst>
            <pc:docMk/>
            <pc:sldMk cId="3074308486" sldId="285"/>
            <ac:spMk id="15" creationId="{2527C0C2-8474-294F-857A-1622546CF982}"/>
          </ac:spMkLst>
        </pc:spChg>
        <pc:spChg chg="add mod">
          <ac:chgData name="Claire O'Neill" userId="69e15da6-52c4-49e3-8e26-c9cc2bc5742b" providerId="ADAL" clId="{6780A06A-AD09-4623-905B-8D34A441317F}" dt="2021-01-03T22:28:35.339" v="668" actId="1076"/>
          <ac:spMkLst>
            <pc:docMk/>
            <pc:sldMk cId="3074308486" sldId="285"/>
            <ac:spMk id="18" creationId="{63E2ECDB-335B-4A60-AB13-87D9E2C869AC}"/>
          </ac:spMkLst>
        </pc:spChg>
      </pc:sldChg>
      <pc:sldChg chg="addSp delSp modSp del modAnim modNotesTx">
        <pc:chgData name="Claire O'Neill" userId="69e15da6-52c4-49e3-8e26-c9cc2bc5742b" providerId="ADAL" clId="{6780A06A-AD09-4623-905B-8D34A441317F}" dt="2021-01-03T23:14:07.975" v="1381" actId="2696"/>
        <pc:sldMkLst>
          <pc:docMk/>
          <pc:sldMk cId="1185821703" sldId="286"/>
        </pc:sldMkLst>
        <pc:spChg chg="mod">
          <ac:chgData name="Claire O'Neill" userId="69e15da6-52c4-49e3-8e26-c9cc2bc5742b" providerId="ADAL" clId="{6780A06A-AD09-4623-905B-8D34A441317F}" dt="2021-01-03T22:34:39.566" v="728" actId="20577"/>
          <ac:spMkLst>
            <pc:docMk/>
            <pc:sldMk cId="1185821703" sldId="286"/>
            <ac:spMk id="2" creationId="{42A8C50A-7BF9-4C2E-8AD5-1D786F4229F8}"/>
          </ac:spMkLst>
        </pc:spChg>
        <pc:spChg chg="del mod">
          <ac:chgData name="Claire O'Neill" userId="69e15da6-52c4-49e3-8e26-c9cc2bc5742b" providerId="ADAL" clId="{6780A06A-AD09-4623-905B-8D34A441317F}" dt="2021-01-03T22:31:25.297" v="681"/>
          <ac:spMkLst>
            <pc:docMk/>
            <pc:sldMk cId="1185821703" sldId="286"/>
            <ac:spMk id="16" creationId="{A0C267F3-D64F-40D0-A0B3-306CE31F1B4C}"/>
          </ac:spMkLst>
        </pc:spChg>
        <pc:spChg chg="add mod">
          <ac:chgData name="Claire O'Neill" userId="69e15da6-52c4-49e3-8e26-c9cc2bc5742b" providerId="ADAL" clId="{6780A06A-AD09-4623-905B-8D34A441317F}" dt="2021-01-03T22:32:29.766" v="693" actId="14100"/>
          <ac:spMkLst>
            <pc:docMk/>
            <pc:sldMk cId="1185821703" sldId="286"/>
            <ac:spMk id="17" creationId="{669DA5E3-E832-4D34-B3AE-CA3943402A1E}"/>
          </ac:spMkLst>
        </pc:spChg>
        <pc:spChg chg="mod">
          <ac:chgData name="Claire O'Neill" userId="69e15da6-52c4-49e3-8e26-c9cc2bc5742b" providerId="ADAL" clId="{6780A06A-AD09-4623-905B-8D34A441317F}" dt="2021-01-03T22:35:35.378" v="735" actId="255"/>
          <ac:spMkLst>
            <pc:docMk/>
            <pc:sldMk cId="1185821703" sldId="286"/>
            <ac:spMk id="27" creationId="{E8436AED-4C27-4FFA-93BD-93450672DAF9}"/>
          </ac:spMkLst>
        </pc:spChg>
      </pc:sldChg>
      <pc:sldChg chg="addSp delSp modSp add ord modAnim modNotesTx">
        <pc:chgData name="Claire O'Neill" userId="69e15da6-52c4-49e3-8e26-c9cc2bc5742b" providerId="ADAL" clId="{6780A06A-AD09-4623-905B-8D34A441317F}" dt="2021-01-03T23:13:33.395" v="1371"/>
        <pc:sldMkLst>
          <pc:docMk/>
          <pc:sldMk cId="4132092713" sldId="287"/>
        </pc:sldMkLst>
        <pc:spChg chg="del">
          <ac:chgData name="Claire O'Neill" userId="69e15da6-52c4-49e3-8e26-c9cc2bc5742b" providerId="ADAL" clId="{6780A06A-AD09-4623-905B-8D34A441317F}" dt="2021-01-03T22:38:03.919" v="758" actId="478"/>
          <ac:spMkLst>
            <pc:docMk/>
            <pc:sldMk cId="4132092713" sldId="287"/>
            <ac:spMk id="2" creationId="{42A8C50A-7BF9-4C2E-8AD5-1D786F4229F8}"/>
          </ac:spMkLst>
        </pc:spChg>
        <pc:spChg chg="add mod">
          <ac:chgData name="Claire O'Neill" userId="69e15da6-52c4-49e3-8e26-c9cc2bc5742b" providerId="ADAL" clId="{6780A06A-AD09-4623-905B-8D34A441317F}" dt="2021-01-03T22:42:54.040" v="808" actId="1076"/>
          <ac:spMkLst>
            <pc:docMk/>
            <pc:sldMk cId="4132092713" sldId="287"/>
            <ac:spMk id="16" creationId="{CA3B98E8-FDA9-4C76-AF3C-0CDB58A7D107}"/>
          </ac:spMkLst>
        </pc:spChg>
        <pc:spChg chg="del mod">
          <ac:chgData name="Claire O'Neill" userId="69e15da6-52c4-49e3-8e26-c9cc2bc5742b" providerId="ADAL" clId="{6780A06A-AD09-4623-905B-8D34A441317F}" dt="2021-01-03T22:39:44.944" v="782"/>
          <ac:spMkLst>
            <pc:docMk/>
            <pc:sldMk cId="4132092713" sldId="287"/>
            <ac:spMk id="17" creationId="{669DA5E3-E832-4D34-B3AE-CA3943402A1E}"/>
          </ac:spMkLst>
        </pc:spChg>
        <pc:spChg chg="add mod">
          <ac:chgData name="Claire O'Neill" userId="69e15da6-52c4-49e3-8e26-c9cc2bc5742b" providerId="ADAL" clId="{6780A06A-AD09-4623-905B-8D34A441317F}" dt="2021-01-03T22:42:44.376" v="807" actId="14100"/>
          <ac:spMkLst>
            <pc:docMk/>
            <pc:sldMk cId="4132092713" sldId="287"/>
            <ac:spMk id="19" creationId="{D9C5D2EC-8786-4DA2-A88E-3FA9C9D40A89}"/>
          </ac:spMkLst>
        </pc:spChg>
        <pc:spChg chg="mod">
          <ac:chgData name="Claire O'Neill" userId="69e15da6-52c4-49e3-8e26-c9cc2bc5742b" providerId="ADAL" clId="{6780A06A-AD09-4623-905B-8D34A441317F}" dt="2021-01-03T22:48:23.170" v="1112" actId="20577"/>
          <ac:spMkLst>
            <pc:docMk/>
            <pc:sldMk cId="4132092713" sldId="287"/>
            <ac:spMk id="27" creationId="{E8436AED-4C27-4FFA-93BD-93450672DAF9}"/>
          </ac:spMkLst>
        </pc:spChg>
        <pc:spChg chg="mod">
          <ac:chgData name="Claire O'Neill" userId="69e15da6-52c4-49e3-8e26-c9cc2bc5742b" providerId="ADAL" clId="{6780A06A-AD09-4623-905B-8D34A441317F}" dt="2021-01-03T22:37:41.248" v="756" actId="1076"/>
          <ac:spMkLst>
            <pc:docMk/>
            <pc:sldMk cId="4132092713" sldId="287"/>
            <ac:spMk id="33" creationId="{CAAA34E2-5C1F-4AC7-A45F-60FD8F1A4D1F}"/>
          </ac:spMkLst>
        </pc:spChg>
      </pc:sldChg>
      <pc:sldChg chg="modSp add modAnim">
        <pc:chgData name="Claire O'Neill" userId="69e15da6-52c4-49e3-8e26-c9cc2bc5742b" providerId="ADAL" clId="{6780A06A-AD09-4623-905B-8D34A441317F}" dt="2021-01-03T23:16:03.524" v="1416" actId="20577"/>
        <pc:sldMkLst>
          <pc:docMk/>
          <pc:sldMk cId="3529512912" sldId="288"/>
        </pc:sldMkLst>
        <pc:spChg chg="mod">
          <ac:chgData name="Claire O'Neill" userId="69e15da6-52c4-49e3-8e26-c9cc2bc5742b" providerId="ADAL" clId="{6780A06A-AD09-4623-905B-8D34A441317F}" dt="2021-01-03T22:57:46.749" v="1226" actId="113"/>
          <ac:spMkLst>
            <pc:docMk/>
            <pc:sldMk cId="3529512912" sldId="288"/>
            <ac:spMk id="2" creationId="{42A8C50A-7BF9-4C2E-8AD5-1D786F4229F8}"/>
          </ac:spMkLst>
        </pc:spChg>
        <pc:spChg chg="mod">
          <ac:chgData name="Claire O'Neill" userId="69e15da6-52c4-49e3-8e26-c9cc2bc5742b" providerId="ADAL" clId="{6780A06A-AD09-4623-905B-8D34A441317F}" dt="2021-01-03T23:16:03.524" v="1416" actId="20577"/>
          <ac:spMkLst>
            <pc:docMk/>
            <pc:sldMk cId="3529512912" sldId="288"/>
            <ac:spMk id="32" creationId="{13FD77C6-E608-46E5-B03B-52EF8DA1C08D}"/>
          </ac:spMkLst>
        </pc:spChg>
        <pc:spChg chg="mod">
          <ac:chgData name="Claire O'Neill" userId="69e15da6-52c4-49e3-8e26-c9cc2bc5742b" providerId="ADAL" clId="{6780A06A-AD09-4623-905B-8D34A441317F}" dt="2021-01-03T23:15:47.134" v="1390" actId="20577"/>
          <ac:spMkLst>
            <pc:docMk/>
            <pc:sldMk cId="3529512912" sldId="288"/>
            <ac:spMk id="33" creationId="{CAAA34E2-5C1F-4AC7-A45F-60FD8F1A4D1F}"/>
          </ac:spMkLst>
        </pc:spChg>
      </pc:sldChg>
      <pc:sldChg chg="addSp delSp modSp">
        <pc:chgData name="Claire O'Neill" userId="69e15da6-52c4-49e3-8e26-c9cc2bc5742b" providerId="ADAL" clId="{6780A06A-AD09-4623-905B-8D34A441317F}" dt="2021-01-03T22:53:49.883" v="1176" actId="1076"/>
        <pc:sldMkLst>
          <pc:docMk/>
          <pc:sldMk cId="4082163278" sldId="289"/>
        </pc:sldMkLst>
        <pc:spChg chg="del mod">
          <ac:chgData name="Claire O'Neill" userId="69e15da6-52c4-49e3-8e26-c9cc2bc5742b" providerId="ADAL" clId="{6780A06A-AD09-4623-905B-8D34A441317F}" dt="2021-01-03T22:53:24.448" v="1171"/>
          <ac:spMkLst>
            <pc:docMk/>
            <pc:sldMk cId="4082163278" sldId="289"/>
            <ac:spMk id="2" creationId="{342D2452-CE50-478A-A441-A4379741787C}"/>
          </ac:spMkLst>
        </pc:spChg>
        <pc:spChg chg="del">
          <ac:chgData name="Claire O'Neill" userId="69e15da6-52c4-49e3-8e26-c9cc2bc5742b" providerId="ADAL" clId="{6780A06A-AD09-4623-905B-8D34A441317F}" dt="2021-01-03T22:53:34.729" v="1172" actId="478"/>
          <ac:spMkLst>
            <pc:docMk/>
            <pc:sldMk cId="4082163278" sldId="289"/>
            <ac:spMk id="18" creationId="{63E2ECDB-335B-4A60-AB13-87D9E2C869AC}"/>
          </ac:spMkLst>
        </pc:spChg>
        <pc:spChg chg="add mod">
          <ac:chgData name="Claire O'Neill" userId="69e15da6-52c4-49e3-8e26-c9cc2bc5742b" providerId="ADAL" clId="{6780A06A-AD09-4623-905B-8D34A441317F}" dt="2021-01-03T22:53:22.591" v="1169" actId="1076"/>
          <ac:spMkLst>
            <pc:docMk/>
            <pc:sldMk cId="4082163278" sldId="289"/>
            <ac:spMk id="19" creationId="{F08068C9-CBC0-4B8C-8409-872E663C1C96}"/>
          </ac:spMkLst>
        </pc:spChg>
        <pc:spChg chg="add mod">
          <ac:chgData name="Claire O'Neill" userId="69e15da6-52c4-49e3-8e26-c9cc2bc5742b" providerId="ADAL" clId="{6780A06A-AD09-4623-905B-8D34A441317F}" dt="2021-01-03T22:53:49.883" v="1176" actId="1076"/>
          <ac:spMkLst>
            <pc:docMk/>
            <pc:sldMk cId="4082163278" sldId="289"/>
            <ac:spMk id="20" creationId="{750E4FF8-F7C0-454B-A99A-2427251E462B}"/>
          </ac:spMkLst>
        </pc:spChg>
      </pc:sldChg>
      <pc:sldChg chg="modSp">
        <pc:chgData name="Claire O'Neill" userId="69e15da6-52c4-49e3-8e26-c9cc2bc5742b" providerId="ADAL" clId="{6780A06A-AD09-4623-905B-8D34A441317F}" dt="2021-01-03T23:01:25.683" v="1230" actId="20577"/>
        <pc:sldMkLst>
          <pc:docMk/>
          <pc:sldMk cId="996312750" sldId="290"/>
        </pc:sldMkLst>
        <pc:spChg chg="mod">
          <ac:chgData name="Claire O'Neill" userId="69e15da6-52c4-49e3-8e26-c9cc2bc5742b" providerId="ADAL" clId="{6780A06A-AD09-4623-905B-8D34A441317F}" dt="2021-01-03T23:01:25.683" v="1230" actId="20577"/>
          <ac:spMkLst>
            <pc:docMk/>
            <pc:sldMk cId="996312750" sldId="290"/>
            <ac:spMk id="29" creationId="{3B419784-26CC-482F-9334-58CC4BE1E97E}"/>
          </ac:spMkLst>
        </pc:spChg>
      </pc:sldChg>
    </pc:docChg>
  </pc:docChgLst>
  <pc:docChgLst>
    <pc:chgData name="Claire O'Neill" userId="S::claireoneill@rcdow.org.uk::69e15da6-52c4-49e3-8e26-c9cc2bc5742b" providerId="AD" clId="Web-{DA07912C-0A33-3DD4-D0FD-6D879C39F426}"/>
    <pc:docChg chg="modSld">
      <pc:chgData name="Claire O'Neill" userId="S::claireoneill@rcdow.org.uk::69e15da6-52c4-49e3-8e26-c9cc2bc5742b" providerId="AD" clId="Web-{DA07912C-0A33-3DD4-D0FD-6D879C39F426}" dt="2021-01-03T21:25:25.344" v="0"/>
      <pc:docMkLst>
        <pc:docMk/>
      </pc:docMkLst>
      <pc:sldChg chg="delSp">
        <pc:chgData name="Claire O'Neill" userId="S::claireoneill@rcdow.org.uk::69e15da6-52c4-49e3-8e26-c9cc2bc5742b" providerId="AD" clId="Web-{DA07912C-0A33-3DD4-D0FD-6D879C39F426}" dt="2021-01-03T21:25:25.344" v="0"/>
        <pc:sldMkLst>
          <pc:docMk/>
          <pc:sldMk cId="2240106053" sldId="257"/>
        </pc:sldMkLst>
        <pc:picChg chg="del">
          <ac:chgData name="Claire O'Neill" userId="S::claireoneill@rcdow.org.uk::69e15da6-52c4-49e3-8e26-c9cc2bc5742b" providerId="AD" clId="Web-{DA07912C-0A33-3DD4-D0FD-6D879C39F426}" dt="2021-01-03T21:25:25.344" v="0"/>
          <ac:picMkLst>
            <pc:docMk/>
            <pc:sldMk cId="2240106053" sldId="257"/>
            <ac:picMk id="102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A6627C-EB5F-4B45-B25C-4F839B1C477B}" type="datetimeFigureOut">
              <a:rPr lang="en-GB" smtClean="0"/>
              <a:t>01/01/2021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C489D-3751-462A-BD6D-ADC57CB38D3B}" type="slidenum">
              <a:rPr lang="en-GB" smtClean="0"/>
              <a:t>‹#›</a:t>
            </a:fld>
            <a:endParaRPr lang="en-GB"/>
          </a:p>
        </p:txBody>
      </p:sp>
    </p:spTree>
    <p:extLst>
      <p:ext uri="{BB962C8B-B14F-4D97-AF65-F5344CB8AC3E}">
        <p14:creationId xmlns:p14="http://schemas.microsoft.com/office/powerpoint/2010/main" val="3019678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youtube.com/watch?v=Tb_DEDs9u6k#action=share"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4759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0973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Discussion</a:t>
            </a:r>
            <a:r>
              <a:rPr lang="en-GB" baseline="0" dirty="0"/>
              <a:t> should feed into next activity – the busy-ness of life in the modern world imposes a problem for all, not just those of faith.  How relevant are the passages in supporting families?</a:t>
            </a: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3489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https://www.youtube.com/watch?v=Tb_DEDs9u6k#action=share</a:t>
            </a:r>
            <a:r>
              <a:rPr lang="en-GB" dirty="0"/>
              <a:t> Pope Francis’ 8 tips to improve</a:t>
            </a:r>
            <a:r>
              <a:rPr lang="en-GB" baseline="0" dirty="0"/>
              <a:t> family life </a:t>
            </a:r>
          </a:p>
          <a:p>
            <a:endParaRPr lang="en-GB" dirty="0"/>
          </a:p>
        </p:txBody>
      </p:sp>
      <p:sp>
        <p:nvSpPr>
          <p:cNvPr id="4" name="Slide Number Placeholder 3"/>
          <p:cNvSpPr>
            <a:spLocks noGrp="1"/>
          </p:cNvSpPr>
          <p:nvPr>
            <p:ph type="sldNum" sz="quarter" idx="10"/>
          </p:nvPr>
        </p:nvSpPr>
        <p:spPr/>
        <p:txBody>
          <a:bodyPr/>
          <a:lstStyle/>
          <a:p>
            <a:fld id="{0C6C489D-3751-462A-BD6D-ADC57CB38D3B}" type="slidenum">
              <a:rPr lang="en-GB" smtClean="0"/>
              <a:t>12</a:t>
            </a:fld>
            <a:endParaRPr lang="en-GB"/>
          </a:p>
        </p:txBody>
      </p:sp>
    </p:spTree>
    <p:extLst>
      <p:ext uri="{BB962C8B-B14F-4D97-AF65-F5344CB8AC3E}">
        <p14:creationId xmlns:p14="http://schemas.microsoft.com/office/powerpoint/2010/main" val="384842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0860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440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26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There are lots to unpack here in the discussion about a nuclear family. This will not be the experience of all students and for some the nuclear family will not be a happy place.</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971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Orangutan mothers take single parenting to the next level. These highly intelligent apes, found in rainforests of Sumatra and Borneo, look after their young for eight years; longer than any other animal single parent. For humans this can occur </a:t>
            </a:r>
            <a:r>
              <a:rPr kumimoji="0" lang="en-GB" sz="1200" b="0" i="0" u="none" strike="noStrike" kern="1200" cap="none" spc="0" normalizeH="0" baseline="0" noProof="0" dirty="0">
                <a:ln>
                  <a:noFill/>
                </a:ln>
                <a:solidFill>
                  <a:prstClr val="black"/>
                </a:solidFill>
                <a:effectLst/>
                <a:uLnTx/>
                <a:uFillTx/>
                <a:latin typeface="+mn-lt"/>
                <a:ea typeface="+mn-ea"/>
                <a:cs typeface="+mn-cs"/>
              </a:rPr>
              <a:t>for a number of reasons: death of a spouse, abandonment, separation etc.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8432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The key to remember for these topics is the idea of mercy.  There should be time to process and heal.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9557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453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may</a:t>
            </a:r>
            <a:r>
              <a:rPr lang="en-GB" baseline="0" dirty="0"/>
              <a:t> have some variety within the classroom.  </a:t>
            </a: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306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a:t>
            </a:r>
            <a:r>
              <a:rPr lang="en-GB" baseline="0" dirty="0"/>
              <a:t>re should be a link here to spiritual nourishment and growth through family bonds. Many may not have experienced faith in the home so a discussion as to what has worked in the homes of other faiths/Christian denominations may support this activity. </a:t>
            </a: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420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5359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5DF4762-A480-4C94-ABDB-B66999029195}" type="datetimeFigureOut">
              <a:rPr lang="en-GB" smtClean="0"/>
              <a:t>01/01/2021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303754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DF4762-A480-4C94-ABDB-B66999029195}" type="datetimeFigureOut">
              <a:rPr lang="en-GB" smtClean="0"/>
              <a:t>01/01/2021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1947875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DF4762-A480-4C94-ABDB-B66999029195}" type="datetimeFigureOut">
              <a:rPr lang="en-GB" smtClean="0"/>
              <a:t>01/01/2021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2845114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64A4-DBFF-4C41-BBB0-06E9B07B47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D95A27-ECE4-F549-817E-E6400B041D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A1656C-4641-4249-86A8-DE6890D89464}"/>
              </a:ext>
            </a:extLst>
          </p:cNvPr>
          <p:cNvSpPr>
            <a:spLocks noGrp="1"/>
          </p:cNvSpPr>
          <p:nvPr>
            <p:ph type="dt" sz="half" idx="10"/>
          </p:nvPr>
        </p:nvSpPr>
        <p:spPr/>
        <p:txBody>
          <a:bodyPr/>
          <a:lstStyle/>
          <a:p>
            <a:fld id="{C0326581-C315-A942-B51C-B4BC177CC6D0}" type="datetime1">
              <a:rPr lang="en-GB" smtClean="0"/>
              <a:t>01/01/2021</a:t>
            </a:fld>
            <a:endParaRPr lang="en-US"/>
          </a:p>
        </p:txBody>
      </p:sp>
      <p:sp>
        <p:nvSpPr>
          <p:cNvPr id="5" name="Footer Placeholder 4">
            <a:extLst>
              <a:ext uri="{FF2B5EF4-FFF2-40B4-BE49-F238E27FC236}">
                <a16:creationId xmlns:a16="http://schemas.microsoft.com/office/drawing/2014/main" id="{B2DC15E9-8B9C-DB49-AF73-79DE3B309502}"/>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ED83E470-5A9A-9746-87ED-5C7675AEE207}"/>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2174005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9C381-A21F-314F-A6B6-CD8F49F728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7D250-4B96-2748-8570-A11BE7DF1D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E0E10-AE19-8B45-9AD9-AE7E97CBFF44}"/>
              </a:ext>
            </a:extLst>
          </p:cNvPr>
          <p:cNvSpPr>
            <a:spLocks noGrp="1"/>
          </p:cNvSpPr>
          <p:nvPr>
            <p:ph type="dt" sz="half" idx="10"/>
          </p:nvPr>
        </p:nvSpPr>
        <p:spPr/>
        <p:txBody>
          <a:bodyPr/>
          <a:lstStyle/>
          <a:p>
            <a:fld id="{1EE3B8B4-88C2-5F46-A678-DB005E251C80}" type="datetime1">
              <a:rPr lang="en-GB" smtClean="0"/>
              <a:t>01/01/2021</a:t>
            </a:fld>
            <a:endParaRPr lang="en-US"/>
          </a:p>
        </p:txBody>
      </p:sp>
      <p:sp>
        <p:nvSpPr>
          <p:cNvPr id="5" name="Footer Placeholder 4">
            <a:extLst>
              <a:ext uri="{FF2B5EF4-FFF2-40B4-BE49-F238E27FC236}">
                <a16:creationId xmlns:a16="http://schemas.microsoft.com/office/drawing/2014/main" id="{C3D7DADD-8A05-B446-B711-42FFC91D7BFE}"/>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00D14840-53DB-A74A-91C1-67929EFFED37}"/>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3256086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EDB5F-68AE-7A41-9681-42E7DC4F64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0D6C42-4F6A-3D4B-9483-A0D33754FF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9E807E-3B54-B641-8438-AEDC353A2024}"/>
              </a:ext>
            </a:extLst>
          </p:cNvPr>
          <p:cNvSpPr>
            <a:spLocks noGrp="1"/>
          </p:cNvSpPr>
          <p:nvPr>
            <p:ph type="dt" sz="half" idx="10"/>
          </p:nvPr>
        </p:nvSpPr>
        <p:spPr/>
        <p:txBody>
          <a:bodyPr/>
          <a:lstStyle/>
          <a:p>
            <a:fld id="{E4E420FB-1935-EA48-B985-55919C3F1457}" type="datetime1">
              <a:rPr lang="en-GB" smtClean="0"/>
              <a:t>01/01/2021</a:t>
            </a:fld>
            <a:endParaRPr lang="en-US"/>
          </a:p>
        </p:txBody>
      </p:sp>
      <p:sp>
        <p:nvSpPr>
          <p:cNvPr id="5" name="Footer Placeholder 4">
            <a:extLst>
              <a:ext uri="{FF2B5EF4-FFF2-40B4-BE49-F238E27FC236}">
                <a16:creationId xmlns:a16="http://schemas.microsoft.com/office/drawing/2014/main" id="{46AA3983-1E42-824F-957D-8A834ADBBD11}"/>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C37703D7-BF46-154F-8441-0AA375CDB021}"/>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4075918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D1BD-C2F3-0046-84E4-DC591F1ABE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D6780F-D56D-C44E-9887-81022AA410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D3B193-0836-124F-9337-66D2E2496C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B5BC8E-CE90-3C48-A8F3-2EACC93F6B7A}"/>
              </a:ext>
            </a:extLst>
          </p:cNvPr>
          <p:cNvSpPr>
            <a:spLocks noGrp="1"/>
          </p:cNvSpPr>
          <p:nvPr>
            <p:ph type="dt" sz="half" idx="10"/>
          </p:nvPr>
        </p:nvSpPr>
        <p:spPr/>
        <p:txBody>
          <a:bodyPr/>
          <a:lstStyle/>
          <a:p>
            <a:fld id="{C802CE0B-DD61-D04B-809B-46B9AFAAB9F5}" type="datetime1">
              <a:rPr lang="en-GB" smtClean="0"/>
              <a:t>01/01/2021</a:t>
            </a:fld>
            <a:endParaRPr lang="en-US"/>
          </a:p>
        </p:txBody>
      </p:sp>
      <p:sp>
        <p:nvSpPr>
          <p:cNvPr id="6" name="Footer Placeholder 5">
            <a:extLst>
              <a:ext uri="{FF2B5EF4-FFF2-40B4-BE49-F238E27FC236}">
                <a16:creationId xmlns:a16="http://schemas.microsoft.com/office/drawing/2014/main" id="{1D77F029-3DDC-FE4F-A740-47512EC9EEF9}"/>
              </a:ext>
            </a:extLst>
          </p:cNvPr>
          <p:cNvSpPr>
            <a:spLocks noGrp="1"/>
          </p:cNvSpPr>
          <p:nvPr>
            <p:ph type="ftr" sz="quarter" idx="11"/>
          </p:nvPr>
        </p:nvSpPr>
        <p:spPr/>
        <p:txBody>
          <a:bodyPr/>
          <a:lstStyle/>
          <a:p>
            <a:r>
              <a:rPr lang="en-US"/>
              <a:t>#Made4Love</a:t>
            </a:r>
          </a:p>
        </p:txBody>
      </p:sp>
      <p:sp>
        <p:nvSpPr>
          <p:cNvPr id="7" name="Slide Number Placeholder 6">
            <a:extLst>
              <a:ext uri="{FF2B5EF4-FFF2-40B4-BE49-F238E27FC236}">
                <a16:creationId xmlns:a16="http://schemas.microsoft.com/office/drawing/2014/main" id="{3EA17DED-EFB2-F64F-BB02-99900B6F6025}"/>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4068578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F8381-9D40-5546-A048-4CDA432A06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21FA4A-B925-8240-8DBD-87F8AB1065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BC434FE-7E50-E843-AEAC-23FBD64161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A18E92-8CB6-CB4B-B082-99C3F2F880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648C26-0DA3-1945-B623-7C3AFA4430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ECC8A5-04E5-384F-925C-4AB5AC5C7AE0}"/>
              </a:ext>
            </a:extLst>
          </p:cNvPr>
          <p:cNvSpPr>
            <a:spLocks noGrp="1"/>
          </p:cNvSpPr>
          <p:nvPr>
            <p:ph type="dt" sz="half" idx="10"/>
          </p:nvPr>
        </p:nvSpPr>
        <p:spPr/>
        <p:txBody>
          <a:bodyPr/>
          <a:lstStyle/>
          <a:p>
            <a:fld id="{99FF9A0B-FC07-1848-8B46-CEBA979128FC}" type="datetime1">
              <a:rPr lang="en-GB" smtClean="0"/>
              <a:t>01/01/2021</a:t>
            </a:fld>
            <a:endParaRPr lang="en-US"/>
          </a:p>
        </p:txBody>
      </p:sp>
      <p:sp>
        <p:nvSpPr>
          <p:cNvPr id="8" name="Footer Placeholder 7">
            <a:extLst>
              <a:ext uri="{FF2B5EF4-FFF2-40B4-BE49-F238E27FC236}">
                <a16:creationId xmlns:a16="http://schemas.microsoft.com/office/drawing/2014/main" id="{C134AF0D-199B-634E-B9B6-4CFBFF330117}"/>
              </a:ext>
            </a:extLst>
          </p:cNvPr>
          <p:cNvSpPr>
            <a:spLocks noGrp="1"/>
          </p:cNvSpPr>
          <p:nvPr>
            <p:ph type="ftr" sz="quarter" idx="11"/>
          </p:nvPr>
        </p:nvSpPr>
        <p:spPr/>
        <p:txBody>
          <a:bodyPr/>
          <a:lstStyle/>
          <a:p>
            <a:r>
              <a:rPr lang="en-US"/>
              <a:t>#Made4Love</a:t>
            </a:r>
          </a:p>
        </p:txBody>
      </p:sp>
      <p:sp>
        <p:nvSpPr>
          <p:cNvPr id="9" name="Slide Number Placeholder 8">
            <a:extLst>
              <a:ext uri="{FF2B5EF4-FFF2-40B4-BE49-F238E27FC236}">
                <a16:creationId xmlns:a16="http://schemas.microsoft.com/office/drawing/2014/main" id="{D77469DB-D92E-A849-8054-98B577A3E317}"/>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3715870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231B-1DE1-2643-A650-CB3E7FE5FB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502CCF-6A6A-154B-AD2F-48042D673BE3}"/>
              </a:ext>
            </a:extLst>
          </p:cNvPr>
          <p:cNvSpPr>
            <a:spLocks noGrp="1"/>
          </p:cNvSpPr>
          <p:nvPr>
            <p:ph type="dt" sz="half" idx="10"/>
          </p:nvPr>
        </p:nvSpPr>
        <p:spPr/>
        <p:txBody>
          <a:bodyPr/>
          <a:lstStyle/>
          <a:p>
            <a:fld id="{688F2201-09E6-7442-A1C6-36C8958125B6}" type="datetime1">
              <a:rPr lang="en-GB" smtClean="0"/>
              <a:t>01/01/2021</a:t>
            </a:fld>
            <a:endParaRPr lang="en-US"/>
          </a:p>
        </p:txBody>
      </p:sp>
      <p:sp>
        <p:nvSpPr>
          <p:cNvPr id="4" name="Footer Placeholder 3">
            <a:extLst>
              <a:ext uri="{FF2B5EF4-FFF2-40B4-BE49-F238E27FC236}">
                <a16:creationId xmlns:a16="http://schemas.microsoft.com/office/drawing/2014/main" id="{978EEB06-36F9-FC48-BCAA-4A18B1C03A0B}"/>
              </a:ext>
            </a:extLst>
          </p:cNvPr>
          <p:cNvSpPr>
            <a:spLocks noGrp="1"/>
          </p:cNvSpPr>
          <p:nvPr>
            <p:ph type="ftr" sz="quarter" idx="11"/>
          </p:nvPr>
        </p:nvSpPr>
        <p:spPr/>
        <p:txBody>
          <a:bodyPr/>
          <a:lstStyle/>
          <a:p>
            <a:r>
              <a:rPr lang="en-US"/>
              <a:t>#Made4Love</a:t>
            </a:r>
          </a:p>
        </p:txBody>
      </p:sp>
      <p:sp>
        <p:nvSpPr>
          <p:cNvPr id="5" name="Slide Number Placeholder 4">
            <a:extLst>
              <a:ext uri="{FF2B5EF4-FFF2-40B4-BE49-F238E27FC236}">
                <a16:creationId xmlns:a16="http://schemas.microsoft.com/office/drawing/2014/main" id="{C81B0358-271E-AB48-AAD3-C9C29375E044}"/>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334656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E40F60-D1DC-C341-931F-CBCD4B125D6C}"/>
              </a:ext>
            </a:extLst>
          </p:cNvPr>
          <p:cNvSpPr>
            <a:spLocks noGrp="1"/>
          </p:cNvSpPr>
          <p:nvPr>
            <p:ph type="dt" sz="half" idx="10"/>
          </p:nvPr>
        </p:nvSpPr>
        <p:spPr/>
        <p:txBody>
          <a:bodyPr/>
          <a:lstStyle/>
          <a:p>
            <a:fld id="{3B3EB443-2899-EB4B-B9C5-07E7FFA6D51C}" type="datetime1">
              <a:rPr lang="en-GB" smtClean="0"/>
              <a:t>01/01/2021</a:t>
            </a:fld>
            <a:endParaRPr lang="en-US"/>
          </a:p>
        </p:txBody>
      </p:sp>
      <p:sp>
        <p:nvSpPr>
          <p:cNvPr id="3" name="Footer Placeholder 2">
            <a:extLst>
              <a:ext uri="{FF2B5EF4-FFF2-40B4-BE49-F238E27FC236}">
                <a16:creationId xmlns:a16="http://schemas.microsoft.com/office/drawing/2014/main" id="{F00D003A-2080-FD4E-988C-4CA29AC3BF0A}"/>
              </a:ext>
            </a:extLst>
          </p:cNvPr>
          <p:cNvSpPr>
            <a:spLocks noGrp="1"/>
          </p:cNvSpPr>
          <p:nvPr>
            <p:ph type="ftr" sz="quarter" idx="11"/>
          </p:nvPr>
        </p:nvSpPr>
        <p:spPr/>
        <p:txBody>
          <a:bodyPr/>
          <a:lstStyle/>
          <a:p>
            <a:r>
              <a:rPr lang="en-US"/>
              <a:t>#Made4Love</a:t>
            </a:r>
          </a:p>
        </p:txBody>
      </p:sp>
      <p:sp>
        <p:nvSpPr>
          <p:cNvPr id="4" name="Slide Number Placeholder 3">
            <a:extLst>
              <a:ext uri="{FF2B5EF4-FFF2-40B4-BE49-F238E27FC236}">
                <a16:creationId xmlns:a16="http://schemas.microsoft.com/office/drawing/2014/main" id="{5DA5F442-144F-4049-9B99-E58C5E1D2882}"/>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2949218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82212-4B23-2742-B734-75D6791E51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57F65D-6DE9-6641-9731-2916163AEC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536124-7DF7-314F-B352-CB0F61033E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29E358-19E4-B846-99A9-A1CEA01FC5B9}"/>
              </a:ext>
            </a:extLst>
          </p:cNvPr>
          <p:cNvSpPr>
            <a:spLocks noGrp="1"/>
          </p:cNvSpPr>
          <p:nvPr>
            <p:ph type="dt" sz="half" idx="10"/>
          </p:nvPr>
        </p:nvSpPr>
        <p:spPr/>
        <p:txBody>
          <a:bodyPr/>
          <a:lstStyle/>
          <a:p>
            <a:fld id="{3AA48CAD-49B0-DA46-B41C-9DF0707DAEDB}" type="datetime1">
              <a:rPr lang="en-GB" smtClean="0"/>
              <a:t>01/01/2021</a:t>
            </a:fld>
            <a:endParaRPr lang="en-US"/>
          </a:p>
        </p:txBody>
      </p:sp>
      <p:sp>
        <p:nvSpPr>
          <p:cNvPr id="6" name="Footer Placeholder 5">
            <a:extLst>
              <a:ext uri="{FF2B5EF4-FFF2-40B4-BE49-F238E27FC236}">
                <a16:creationId xmlns:a16="http://schemas.microsoft.com/office/drawing/2014/main" id="{9F081FB3-C133-344E-9E8E-10E2E88258CD}"/>
              </a:ext>
            </a:extLst>
          </p:cNvPr>
          <p:cNvSpPr>
            <a:spLocks noGrp="1"/>
          </p:cNvSpPr>
          <p:nvPr>
            <p:ph type="ftr" sz="quarter" idx="11"/>
          </p:nvPr>
        </p:nvSpPr>
        <p:spPr/>
        <p:txBody>
          <a:bodyPr/>
          <a:lstStyle/>
          <a:p>
            <a:r>
              <a:rPr lang="en-US"/>
              <a:t>#Made4Love</a:t>
            </a:r>
          </a:p>
        </p:txBody>
      </p:sp>
      <p:sp>
        <p:nvSpPr>
          <p:cNvPr id="7" name="Slide Number Placeholder 6">
            <a:extLst>
              <a:ext uri="{FF2B5EF4-FFF2-40B4-BE49-F238E27FC236}">
                <a16:creationId xmlns:a16="http://schemas.microsoft.com/office/drawing/2014/main" id="{7EDC6733-B243-1543-8402-FAB44F12982E}"/>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159921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DF4762-A480-4C94-ABDB-B66999029195}" type="datetimeFigureOut">
              <a:rPr lang="en-GB" smtClean="0"/>
              <a:t>01/01/2021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4165179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4354-ED06-7F43-A05D-021FAB61E1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D902F1-1C0E-1844-9FB5-949631F983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E612E1-DD0E-6441-A4BA-9E0A8AC608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BF1443-877F-9948-8FF3-B2F18957AC7A}"/>
              </a:ext>
            </a:extLst>
          </p:cNvPr>
          <p:cNvSpPr>
            <a:spLocks noGrp="1"/>
          </p:cNvSpPr>
          <p:nvPr>
            <p:ph type="dt" sz="half" idx="10"/>
          </p:nvPr>
        </p:nvSpPr>
        <p:spPr/>
        <p:txBody>
          <a:bodyPr/>
          <a:lstStyle/>
          <a:p>
            <a:fld id="{37B2EFF3-7F0F-4144-B7B2-3780ABA65EF2}" type="datetime1">
              <a:rPr lang="en-GB" smtClean="0"/>
              <a:t>01/01/2021</a:t>
            </a:fld>
            <a:endParaRPr lang="en-US"/>
          </a:p>
        </p:txBody>
      </p:sp>
      <p:sp>
        <p:nvSpPr>
          <p:cNvPr id="6" name="Footer Placeholder 5">
            <a:extLst>
              <a:ext uri="{FF2B5EF4-FFF2-40B4-BE49-F238E27FC236}">
                <a16:creationId xmlns:a16="http://schemas.microsoft.com/office/drawing/2014/main" id="{B37FB977-7285-E54A-9CE2-4194388EBA2A}"/>
              </a:ext>
            </a:extLst>
          </p:cNvPr>
          <p:cNvSpPr>
            <a:spLocks noGrp="1"/>
          </p:cNvSpPr>
          <p:nvPr>
            <p:ph type="ftr" sz="quarter" idx="11"/>
          </p:nvPr>
        </p:nvSpPr>
        <p:spPr/>
        <p:txBody>
          <a:bodyPr/>
          <a:lstStyle/>
          <a:p>
            <a:r>
              <a:rPr lang="en-US"/>
              <a:t>#Made4Love</a:t>
            </a:r>
          </a:p>
        </p:txBody>
      </p:sp>
      <p:sp>
        <p:nvSpPr>
          <p:cNvPr id="7" name="Slide Number Placeholder 6">
            <a:extLst>
              <a:ext uri="{FF2B5EF4-FFF2-40B4-BE49-F238E27FC236}">
                <a16:creationId xmlns:a16="http://schemas.microsoft.com/office/drawing/2014/main" id="{1390FF0D-BBFC-3845-A58E-A7D888EA8C8C}"/>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32335412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8AAE-60D2-FE40-A38A-EF27C37603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EF4BE3-2BEA-4744-9807-BF563DB399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9511A6-7BF9-FB4F-903D-B13426968CF5}"/>
              </a:ext>
            </a:extLst>
          </p:cNvPr>
          <p:cNvSpPr>
            <a:spLocks noGrp="1"/>
          </p:cNvSpPr>
          <p:nvPr>
            <p:ph type="dt" sz="half" idx="10"/>
          </p:nvPr>
        </p:nvSpPr>
        <p:spPr/>
        <p:txBody>
          <a:bodyPr/>
          <a:lstStyle/>
          <a:p>
            <a:fld id="{60133825-5447-BA4B-AC53-CDAB8513CA80}" type="datetime1">
              <a:rPr lang="en-GB" smtClean="0"/>
              <a:t>01/01/2021</a:t>
            </a:fld>
            <a:endParaRPr lang="en-US"/>
          </a:p>
        </p:txBody>
      </p:sp>
      <p:sp>
        <p:nvSpPr>
          <p:cNvPr id="5" name="Footer Placeholder 4">
            <a:extLst>
              <a:ext uri="{FF2B5EF4-FFF2-40B4-BE49-F238E27FC236}">
                <a16:creationId xmlns:a16="http://schemas.microsoft.com/office/drawing/2014/main" id="{7FD14078-0213-B148-BB85-636D8EB28AFD}"/>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B64DB11F-16FD-0A4E-AE75-9FB4430CCDFF}"/>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21197652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17249-D675-3947-A104-83426E6164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550881-87E9-E143-B492-CC8B7673B4D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BC717D-F718-5F4C-9529-019987F19A65}"/>
              </a:ext>
            </a:extLst>
          </p:cNvPr>
          <p:cNvSpPr>
            <a:spLocks noGrp="1"/>
          </p:cNvSpPr>
          <p:nvPr>
            <p:ph type="dt" sz="half" idx="10"/>
          </p:nvPr>
        </p:nvSpPr>
        <p:spPr/>
        <p:txBody>
          <a:bodyPr/>
          <a:lstStyle/>
          <a:p>
            <a:fld id="{9B88C777-4F96-B94E-B46B-7B43E749D89A}" type="datetime1">
              <a:rPr lang="en-GB" smtClean="0"/>
              <a:t>01/01/2021</a:t>
            </a:fld>
            <a:endParaRPr lang="en-US"/>
          </a:p>
        </p:txBody>
      </p:sp>
      <p:sp>
        <p:nvSpPr>
          <p:cNvPr id="5" name="Footer Placeholder 4">
            <a:extLst>
              <a:ext uri="{FF2B5EF4-FFF2-40B4-BE49-F238E27FC236}">
                <a16:creationId xmlns:a16="http://schemas.microsoft.com/office/drawing/2014/main" id="{E08B1868-22FD-C940-9E7F-EAE9C39039FA}"/>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796D2943-AF53-2542-8CD5-C558903145E8}"/>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1456808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DF4762-A480-4C94-ABDB-B66999029195}" type="datetimeFigureOut">
              <a:rPr lang="en-GB" smtClean="0"/>
              <a:t>01/01/2021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179284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5DF4762-A480-4C94-ABDB-B66999029195}" type="datetimeFigureOut">
              <a:rPr lang="en-GB" smtClean="0"/>
              <a:t>01/01/2021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3093474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5DF4762-A480-4C94-ABDB-B66999029195}" type="datetimeFigureOut">
              <a:rPr lang="en-GB" smtClean="0"/>
              <a:t>01/01/2021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91742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DF4762-A480-4C94-ABDB-B66999029195}" type="datetimeFigureOut">
              <a:rPr lang="en-GB" smtClean="0"/>
              <a:t>01/01/2021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133378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F4762-A480-4C94-ABDB-B66999029195}" type="datetimeFigureOut">
              <a:rPr lang="en-GB" smtClean="0"/>
              <a:t>01/01/2021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1934955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DF4762-A480-4C94-ABDB-B66999029195}" type="datetimeFigureOut">
              <a:rPr lang="en-GB" smtClean="0"/>
              <a:t>01/01/2021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209724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DF4762-A480-4C94-ABDB-B66999029195}" type="datetimeFigureOut">
              <a:rPr lang="en-GB" smtClean="0"/>
              <a:t>01/01/2021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0EA3E9-CACF-4D01-A2D6-8C246226DBFE}" type="slidenum">
              <a:rPr lang="en-GB" smtClean="0"/>
              <a:t>‹#›</a:t>
            </a:fld>
            <a:endParaRPr lang="en-GB"/>
          </a:p>
        </p:txBody>
      </p:sp>
    </p:spTree>
    <p:extLst>
      <p:ext uri="{BB962C8B-B14F-4D97-AF65-F5344CB8AC3E}">
        <p14:creationId xmlns:p14="http://schemas.microsoft.com/office/powerpoint/2010/main" val="105260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F4762-A480-4C94-ABDB-B66999029195}" type="datetimeFigureOut">
              <a:rPr lang="en-GB" smtClean="0"/>
              <a:t>01/01/2021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EA3E9-CACF-4D01-A2D6-8C246226DBFE}" type="slidenum">
              <a:rPr lang="en-GB" smtClean="0"/>
              <a:t>‹#›</a:t>
            </a:fld>
            <a:endParaRPr lang="en-GB"/>
          </a:p>
        </p:txBody>
      </p:sp>
    </p:spTree>
    <p:extLst>
      <p:ext uri="{BB962C8B-B14F-4D97-AF65-F5344CB8AC3E}">
        <p14:creationId xmlns:p14="http://schemas.microsoft.com/office/powerpoint/2010/main" val="113824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C758CE-F32C-4242-9540-70F802261A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559B31-CED2-E845-BFFB-51F87FC011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8C3BA-7AE7-8143-AE92-5BA6A2A4F9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92E31-C56D-1543-B89C-0E135361433B}" type="datetime1">
              <a:rPr lang="en-GB" smtClean="0"/>
              <a:t>01/01/2021</a:t>
            </a:fld>
            <a:endParaRPr lang="en-US"/>
          </a:p>
        </p:txBody>
      </p:sp>
      <p:sp>
        <p:nvSpPr>
          <p:cNvPr id="5" name="Footer Placeholder 4">
            <a:extLst>
              <a:ext uri="{FF2B5EF4-FFF2-40B4-BE49-F238E27FC236}">
                <a16:creationId xmlns:a16="http://schemas.microsoft.com/office/drawing/2014/main" id="{6989C454-8ED9-E645-9A62-47B3EA4029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#Made4Love</a:t>
            </a:r>
          </a:p>
        </p:txBody>
      </p:sp>
      <p:sp>
        <p:nvSpPr>
          <p:cNvPr id="6" name="Slide Number Placeholder 5">
            <a:extLst>
              <a:ext uri="{FF2B5EF4-FFF2-40B4-BE49-F238E27FC236}">
                <a16:creationId xmlns:a16="http://schemas.microsoft.com/office/drawing/2014/main" id="{A4AABB2C-A485-0849-A4D1-550864C7BF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C1BB9-53DE-FA40-9637-7549FEB9A84F}" type="slidenum">
              <a:rPr lang="en-US" smtClean="0"/>
              <a:t>‹#›</a:t>
            </a:fld>
            <a:endParaRPr lang="en-US"/>
          </a:p>
        </p:txBody>
      </p:sp>
    </p:spTree>
    <p:extLst>
      <p:ext uri="{BB962C8B-B14F-4D97-AF65-F5344CB8AC3E}">
        <p14:creationId xmlns:p14="http://schemas.microsoft.com/office/powerpoint/2010/main" val="284363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ideo" Target="https://www.youtube.com/embed/Tb_DEDs9u6k" TargetMode="Externa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tangle 57">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0" name="Group 59">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61" name="Freeform: Shape 60">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Freeform: Shape 61">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Freeform: Shape 62">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5564562" y="6346129"/>
            <a:ext cx="1052187" cy="375563"/>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grpSp>
        <p:nvGrpSpPr>
          <p:cNvPr id="66" name="Group 65">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67" name="Freeform: Shape 66">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Freeform: Shape 67">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Freeform: Shape 68">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Freeform: Shape 69">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8" name="Title 1">
            <a:extLst>
              <a:ext uri="{FF2B5EF4-FFF2-40B4-BE49-F238E27FC236}">
                <a16:creationId xmlns:a16="http://schemas.microsoft.com/office/drawing/2014/main" id="{A5835741-2D19-4E82-A694-6B938463E31E}"/>
              </a:ext>
            </a:extLst>
          </p:cNvPr>
          <p:cNvSpPr txBox="1">
            <a:spLocks/>
          </p:cNvSpPr>
          <p:nvPr/>
        </p:nvSpPr>
        <p:spPr>
          <a:xfrm>
            <a:off x="3749018" y="1059205"/>
            <a:ext cx="7137285" cy="456628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GB" sz="3200" i="0" u="none" strike="noStrike" kern="1200" cap="none" spc="0" normalizeH="0" baseline="0" noProof="0" dirty="0">
                <a:ln>
                  <a:noFill/>
                </a:ln>
                <a:solidFill>
                  <a:schemeClr val="accent1">
                    <a:lumMod val="50000"/>
                  </a:schemeClr>
                </a:solidFill>
                <a:effectLst/>
                <a:uLnTx/>
                <a:uFillTx/>
                <a:latin typeface="Calibri" panose="020F0502020204030204" pitchFamily="34" charset="0"/>
                <a:cs typeface="Calibri" panose="020F0502020204030204" pitchFamily="34" charset="0"/>
              </a:rPr>
              <a:t>Dear Lord,</a:t>
            </a:r>
            <a:br>
              <a:rPr kumimoji="0" lang="en-GB" sz="3200" i="0" u="none" strike="noStrike" kern="1200" cap="none" spc="0" normalizeH="0" baseline="0" noProof="0" dirty="0">
                <a:ln>
                  <a:noFill/>
                </a:ln>
                <a:solidFill>
                  <a:schemeClr val="accent1">
                    <a:lumMod val="50000"/>
                  </a:schemeClr>
                </a:solidFill>
                <a:effectLst/>
                <a:uLnTx/>
                <a:uFillTx/>
                <a:latin typeface="Calibri" panose="020F0502020204030204" pitchFamily="34" charset="0"/>
                <a:cs typeface="Calibri" panose="020F0502020204030204" pitchFamily="34" charset="0"/>
              </a:rPr>
            </a:br>
            <a:r>
              <a:rPr kumimoji="0" lang="en-GB" sz="3200" i="0" u="none" strike="noStrike" kern="1200" cap="none" spc="0" normalizeH="0" baseline="0" noProof="0" dirty="0">
                <a:ln>
                  <a:noFill/>
                </a:ln>
                <a:solidFill>
                  <a:schemeClr val="accent1">
                    <a:lumMod val="50000"/>
                  </a:schemeClr>
                </a:solidFill>
                <a:effectLst/>
                <a:uLnTx/>
                <a:uFillTx/>
                <a:latin typeface="Calibri" panose="020F0502020204030204" pitchFamily="34" charset="0"/>
                <a:cs typeface="Calibri" panose="020F0502020204030204" pitchFamily="34" charset="0"/>
              </a:rPr>
              <a:t>As we grow in understanding we thank you for the ability to love others. </a:t>
            </a:r>
          </a:p>
          <a:p>
            <a:pPr marL="0" marR="0" lvl="0" indent="0" defTabSz="914400" rtl="0" eaLnBrk="1" fontAlgn="auto" latinLnBrk="0" hangingPunct="1">
              <a:lnSpc>
                <a:spcPct val="90000"/>
              </a:lnSpc>
              <a:spcBef>
                <a:spcPct val="0"/>
              </a:spcBef>
              <a:spcAft>
                <a:spcPts val="0"/>
              </a:spcAft>
              <a:buClrTx/>
              <a:buSzTx/>
              <a:buFontTx/>
              <a:buNone/>
              <a:tabLst/>
              <a:defRPr/>
            </a:pPr>
            <a:r>
              <a:rPr kumimoji="0" lang="en-GB" sz="3200" i="0" u="none" strike="noStrike" kern="1200" cap="none" spc="0" normalizeH="0" baseline="0" noProof="0" dirty="0">
                <a:ln>
                  <a:noFill/>
                </a:ln>
                <a:solidFill>
                  <a:schemeClr val="accent1">
                    <a:lumMod val="50000"/>
                  </a:schemeClr>
                </a:solidFill>
                <a:effectLst/>
                <a:uLnTx/>
                <a:uFillTx/>
                <a:latin typeface="Calibri" panose="020F0502020204030204" pitchFamily="34" charset="0"/>
                <a:cs typeface="Calibri" panose="020F0502020204030204" pitchFamily="34" charset="0"/>
              </a:rPr>
              <a:t>We ask you to continue guiding us to do our very best and to be able to acknowledge what is best for us and our families.  We ask that all those who experience challenging family circumstances feel your love and grace</a:t>
            </a:r>
          </a:p>
          <a:p>
            <a:pPr marL="0" marR="0" lvl="0" indent="0" defTabSz="914400" rtl="0" eaLnBrk="1" fontAlgn="auto" latinLnBrk="0" hangingPunct="1">
              <a:lnSpc>
                <a:spcPct val="90000"/>
              </a:lnSpc>
              <a:spcBef>
                <a:spcPct val="0"/>
              </a:spcBef>
              <a:spcAft>
                <a:spcPts val="0"/>
              </a:spcAft>
              <a:buClrTx/>
              <a:buSzTx/>
              <a:buFontTx/>
              <a:buNone/>
              <a:tabLst/>
              <a:defRPr/>
            </a:pPr>
            <a:r>
              <a:rPr kumimoji="0" lang="en-GB" sz="3200" i="0" u="none" strike="noStrike" kern="1200" cap="none" spc="0" normalizeH="0" baseline="0" noProof="0" dirty="0">
                <a:ln>
                  <a:noFill/>
                </a:ln>
                <a:solidFill>
                  <a:schemeClr val="accent1">
                    <a:lumMod val="50000"/>
                  </a:schemeClr>
                </a:solidFill>
                <a:effectLst/>
                <a:uLnTx/>
                <a:uFillTx/>
                <a:latin typeface="Calibri" panose="020F0502020204030204" pitchFamily="34" charset="0"/>
                <a:cs typeface="Calibri" panose="020F0502020204030204" pitchFamily="34" charset="0"/>
              </a:rPr>
              <a:t>Amen  </a:t>
            </a:r>
          </a:p>
        </p:txBody>
      </p:sp>
    </p:spTree>
    <p:extLst>
      <p:ext uri="{BB962C8B-B14F-4D97-AF65-F5344CB8AC3E}">
        <p14:creationId xmlns:p14="http://schemas.microsoft.com/office/powerpoint/2010/main" val="2235232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9433560" y="6443839"/>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Consider &amp; </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Answer</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8" y="189743"/>
            <a:ext cx="310294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5400" b="1" dirty="0">
                <a:solidFill>
                  <a:srgbClr val="4472C4">
                    <a:lumMod val="50000"/>
                  </a:srgbClr>
                </a:solidFill>
                <a:latin typeface="Calibri" panose="020F0502020204030204"/>
                <a:cs typeface="Calibri"/>
              </a:rPr>
              <a:t>Scripture</a:t>
            </a:r>
            <a:r>
              <a:rPr kumimoji="0" lang="en-US" sz="54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a:t>
            </a:r>
          </a:p>
        </p:txBody>
      </p:sp>
      <p:sp>
        <p:nvSpPr>
          <p:cNvPr id="27" name="TextBox 26">
            <a:extLst>
              <a:ext uri="{FF2B5EF4-FFF2-40B4-BE49-F238E27FC236}">
                <a16:creationId xmlns:a16="http://schemas.microsoft.com/office/drawing/2014/main" id="{E8436AED-4C27-4FFA-93BD-93450672DAF9}"/>
              </a:ext>
            </a:extLst>
          </p:cNvPr>
          <p:cNvSpPr txBox="1"/>
          <p:nvPr/>
        </p:nvSpPr>
        <p:spPr>
          <a:xfrm>
            <a:off x="225468" y="4783686"/>
            <a:ext cx="11690372" cy="1569660"/>
          </a:xfrm>
          <a:prstGeom prst="rect">
            <a:avLst/>
          </a:prstGeom>
          <a:solidFill>
            <a:schemeClr val="accent1">
              <a:lumMod val="75000"/>
            </a:schemeClr>
          </a:solidFill>
        </p:spPr>
        <p:txBody>
          <a:bodyPr wrap="square" rtlCol="0">
            <a:spAutoFit/>
          </a:bodyPr>
          <a:lstStyle/>
          <a:p>
            <a:r>
              <a:rPr lang="en-GB" sz="3200" dirty="0">
                <a:solidFill>
                  <a:prstClr val="white"/>
                </a:solidFill>
                <a:latin typeface="Calibri" panose="020F0502020204030204"/>
              </a:rPr>
              <a:t>1. Should a parent correct their children?</a:t>
            </a:r>
          </a:p>
          <a:p>
            <a:r>
              <a:rPr kumimoji="0" lang="en-GB" sz="3200" b="0" i="0" u="none" strike="noStrike" kern="1200" cap="none" spc="0" normalizeH="0" baseline="0" noProof="0" dirty="0">
                <a:ln>
                  <a:noFill/>
                </a:ln>
                <a:solidFill>
                  <a:prstClr val="white"/>
                </a:solidFill>
                <a:effectLst/>
                <a:uLnTx/>
                <a:uFillTx/>
                <a:latin typeface="Calibri" panose="020F0502020204030204"/>
                <a:ea typeface="+mn-ea"/>
                <a:cs typeface="+mn-cs"/>
              </a:rPr>
              <a:t>2. What have your parents/carers taught you that will help guide you in life? What would you teach your children? </a:t>
            </a:r>
          </a:p>
        </p:txBody>
      </p:sp>
      <p:sp>
        <p:nvSpPr>
          <p:cNvPr id="29" name="Rectangle 28">
            <a:extLst>
              <a:ext uri="{FF2B5EF4-FFF2-40B4-BE49-F238E27FC236}">
                <a16:creationId xmlns:a16="http://schemas.microsoft.com/office/drawing/2014/main" id="{94B9655A-0BE1-4D5E-83BA-51FAD6EE211E}"/>
              </a:ext>
            </a:extLst>
          </p:cNvPr>
          <p:cNvSpPr/>
          <p:nvPr/>
        </p:nvSpPr>
        <p:spPr>
          <a:xfrm>
            <a:off x="0" y="6457000"/>
            <a:ext cx="964553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LO: Understand the responsibilities of parents within the Catholic faith</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6" name="Rectangle 15">
            <a:extLst>
              <a:ext uri="{FF2B5EF4-FFF2-40B4-BE49-F238E27FC236}">
                <a16:creationId xmlns:a16="http://schemas.microsoft.com/office/drawing/2014/main" id="{CA3B98E8-FDA9-4C76-AF3C-0CDB58A7D107}"/>
              </a:ext>
            </a:extLst>
          </p:cNvPr>
          <p:cNvSpPr/>
          <p:nvPr/>
        </p:nvSpPr>
        <p:spPr>
          <a:xfrm>
            <a:off x="6187631" y="706175"/>
            <a:ext cx="5590032" cy="3785652"/>
          </a:xfrm>
          <a:prstGeom prst="rect">
            <a:avLst/>
          </a:prstGeom>
          <a:ln>
            <a:solidFill>
              <a:schemeClr val="tx1"/>
            </a:solidFill>
          </a:ln>
        </p:spPr>
        <p:txBody>
          <a:bodyPr wrap="square">
            <a:spAutoFit/>
          </a:bodyPr>
          <a:lstStyle/>
          <a:p>
            <a:pPr algn="just"/>
            <a:r>
              <a:rPr lang="en-GB" sz="3000" b="1" baseline="30000" dirty="0">
                <a:solidFill>
                  <a:srgbClr val="000000"/>
                </a:solidFill>
              </a:rPr>
              <a:t>20 </a:t>
            </a:r>
            <a:r>
              <a:rPr lang="en-GB" sz="3000" dirty="0">
                <a:solidFill>
                  <a:srgbClr val="000000"/>
                </a:solidFill>
              </a:rPr>
              <a:t>Son, do what your father tells you and never forget what your mother taught you. </a:t>
            </a:r>
            <a:r>
              <a:rPr lang="en-GB" sz="3000" b="1" baseline="30000" dirty="0">
                <a:solidFill>
                  <a:srgbClr val="000000"/>
                </a:solidFill>
              </a:rPr>
              <a:t>21 </a:t>
            </a:r>
            <a:r>
              <a:rPr lang="en-GB" sz="3000" dirty="0">
                <a:solidFill>
                  <a:srgbClr val="000000"/>
                </a:solidFill>
              </a:rPr>
              <a:t>Keep their words with you always, locked in your heart. </a:t>
            </a:r>
            <a:r>
              <a:rPr lang="en-GB" sz="3000" b="1" baseline="30000" dirty="0">
                <a:solidFill>
                  <a:srgbClr val="000000"/>
                </a:solidFill>
              </a:rPr>
              <a:t>22 </a:t>
            </a:r>
            <a:r>
              <a:rPr lang="en-GB" sz="3000" dirty="0">
                <a:solidFill>
                  <a:srgbClr val="000000"/>
                </a:solidFill>
              </a:rPr>
              <a:t>Their teaching will lead you when you travel, protect you at night, and advise you during the day. </a:t>
            </a:r>
            <a:r>
              <a:rPr lang="en-GB" sz="3000" dirty="0">
                <a:solidFill>
                  <a:schemeClr val="accent1">
                    <a:lumMod val="50000"/>
                  </a:schemeClr>
                </a:solidFill>
              </a:rPr>
              <a:t>(Proverb 6:20-22)</a:t>
            </a:r>
          </a:p>
        </p:txBody>
      </p:sp>
      <p:sp>
        <p:nvSpPr>
          <p:cNvPr id="19" name="Rectangle 18">
            <a:extLst>
              <a:ext uri="{FF2B5EF4-FFF2-40B4-BE49-F238E27FC236}">
                <a16:creationId xmlns:a16="http://schemas.microsoft.com/office/drawing/2014/main" id="{D9C5D2EC-8786-4DA2-A88E-3FA9C9D40A89}"/>
              </a:ext>
            </a:extLst>
          </p:cNvPr>
          <p:cNvSpPr/>
          <p:nvPr/>
        </p:nvSpPr>
        <p:spPr>
          <a:xfrm>
            <a:off x="250661" y="3059096"/>
            <a:ext cx="5522939" cy="1477328"/>
          </a:xfrm>
          <a:prstGeom prst="rect">
            <a:avLst/>
          </a:prstGeom>
          <a:ln>
            <a:solidFill>
              <a:schemeClr val="tx1"/>
            </a:solidFill>
          </a:ln>
        </p:spPr>
        <p:txBody>
          <a:bodyPr wrap="square">
            <a:spAutoFit/>
          </a:bodyPr>
          <a:lstStyle/>
          <a:p>
            <a:r>
              <a:rPr lang="en-GB" sz="3000" dirty="0">
                <a:solidFill>
                  <a:srgbClr val="000000"/>
                </a:solidFill>
                <a:latin typeface="Calibri" panose="020F0502020204030204" pitchFamily="34" charset="0"/>
                <a:cs typeface="Calibri" panose="020F0502020204030204" pitchFamily="34" charset="0"/>
              </a:rPr>
              <a:t>The </a:t>
            </a:r>
            <a:r>
              <a:rPr lang="en-GB" sz="3000" cap="small" dirty="0">
                <a:solidFill>
                  <a:srgbClr val="000000"/>
                </a:solidFill>
                <a:latin typeface="Calibri" panose="020F0502020204030204" pitchFamily="34" charset="0"/>
                <a:cs typeface="Calibri" panose="020F0502020204030204" pitchFamily="34" charset="0"/>
              </a:rPr>
              <a:t>Lord</a:t>
            </a:r>
            <a:r>
              <a:rPr lang="en-GB" sz="3000" dirty="0">
                <a:solidFill>
                  <a:srgbClr val="000000"/>
                </a:solidFill>
                <a:latin typeface="Calibri" panose="020F0502020204030204" pitchFamily="34" charset="0"/>
                <a:cs typeface="Calibri" panose="020F0502020204030204" pitchFamily="34" charset="0"/>
              </a:rPr>
              <a:t> corrects those he loves, as parents correct a child of whom they are proud. </a:t>
            </a:r>
            <a:r>
              <a:rPr lang="en-GB" sz="3000" dirty="0">
                <a:solidFill>
                  <a:schemeClr val="accent1">
                    <a:lumMod val="50000"/>
                  </a:schemeClr>
                </a:solidFill>
                <a:latin typeface="Calibri" panose="020F0502020204030204" pitchFamily="34" charset="0"/>
                <a:cs typeface="Calibri" panose="020F0502020204030204" pitchFamily="34" charset="0"/>
              </a:rPr>
              <a:t>(Proverb 3:12)</a:t>
            </a:r>
          </a:p>
        </p:txBody>
      </p:sp>
    </p:spTree>
    <p:extLst>
      <p:ext uri="{BB962C8B-B14F-4D97-AF65-F5344CB8AC3E}">
        <p14:creationId xmlns:p14="http://schemas.microsoft.com/office/powerpoint/2010/main" val="413209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6"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9433560" y="6443839"/>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70AD47">
                    <a:lumMod val="50000"/>
                  </a:srgbClr>
                </a:solidFill>
                <a:latin typeface="Calibri" panose="020F0502020204030204"/>
              </a:rPr>
              <a:t>Consider and Answer</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0" b="1" noProof="0" dirty="0">
                <a:solidFill>
                  <a:srgbClr val="4472C4">
                    <a:lumMod val="50000"/>
                  </a:srgbClr>
                </a:solidFill>
                <a:latin typeface="Calibri" panose="020F0502020204030204"/>
                <a:cs typeface="Calibri"/>
              </a:rPr>
              <a:t>Read</a:t>
            </a: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a:t>
            </a:r>
          </a:p>
        </p:txBody>
      </p:sp>
      <p:sp>
        <p:nvSpPr>
          <p:cNvPr id="27" name="TextBox 26">
            <a:extLst>
              <a:ext uri="{FF2B5EF4-FFF2-40B4-BE49-F238E27FC236}">
                <a16:creationId xmlns:a16="http://schemas.microsoft.com/office/drawing/2014/main" id="{E8436AED-4C27-4FFA-93BD-93450672DAF9}"/>
              </a:ext>
            </a:extLst>
          </p:cNvPr>
          <p:cNvSpPr txBox="1"/>
          <p:nvPr/>
        </p:nvSpPr>
        <p:spPr>
          <a:xfrm>
            <a:off x="225468" y="4406592"/>
            <a:ext cx="11690372" cy="1723549"/>
          </a:xfrm>
          <a:prstGeom prst="rect">
            <a:avLst/>
          </a:prstGeom>
          <a:solidFill>
            <a:schemeClr val="accent1">
              <a:lumMod val="75000"/>
            </a:schemeClr>
          </a:solidFill>
        </p:spPr>
        <p:txBody>
          <a:bodyPr wrap="square" rtlCol="0">
            <a:spAutoFit/>
          </a:bodyPr>
          <a:lstStyle/>
          <a:p>
            <a:r>
              <a:rPr lang="en-GB" sz="3200" dirty="0">
                <a:solidFill>
                  <a:schemeClr val="bg1"/>
                </a:solidFill>
              </a:rPr>
              <a:t>Write down as many challenges there are for families today to fulfil these duties.  </a:t>
            </a:r>
          </a:p>
          <a:p>
            <a:r>
              <a:rPr lang="en-GB" sz="3200" dirty="0">
                <a:solidFill>
                  <a:schemeClr val="bg1"/>
                </a:solidFill>
              </a:rPr>
              <a:t>Share and discuss, what is the most prominent challenge?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94B9655A-0BE1-4D5E-83BA-51FAD6EE211E}"/>
              </a:ext>
            </a:extLst>
          </p:cNvPr>
          <p:cNvSpPr/>
          <p:nvPr/>
        </p:nvSpPr>
        <p:spPr>
          <a:xfrm>
            <a:off x="0" y="6457000"/>
            <a:ext cx="964553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LO: Understand the responsibilities of parents within the Catholic faith</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 name="Rectangle 1">
            <a:extLst>
              <a:ext uri="{FF2B5EF4-FFF2-40B4-BE49-F238E27FC236}">
                <a16:creationId xmlns:a16="http://schemas.microsoft.com/office/drawing/2014/main" id="{42A8C50A-7BF9-4C2E-8AD5-1D786F4229F8}"/>
              </a:ext>
            </a:extLst>
          </p:cNvPr>
          <p:cNvSpPr/>
          <p:nvPr/>
        </p:nvSpPr>
        <p:spPr>
          <a:xfrm>
            <a:off x="225468" y="3105835"/>
            <a:ext cx="11690373" cy="1569660"/>
          </a:xfrm>
          <a:prstGeom prst="rect">
            <a:avLst/>
          </a:prstGeom>
        </p:spPr>
        <p:txBody>
          <a:bodyPr wrap="square">
            <a:spAutoFit/>
          </a:bodyPr>
          <a:lstStyle/>
          <a:p>
            <a:r>
              <a:rPr lang="en-GB" sz="3200" b="1" dirty="0">
                <a:solidFill>
                  <a:schemeClr val="accent1">
                    <a:lumMod val="50000"/>
                  </a:schemeClr>
                </a:solidFill>
              </a:rPr>
              <a:t>Key responsibilities for parents to share with children:</a:t>
            </a:r>
          </a:p>
          <a:p>
            <a:r>
              <a:rPr lang="en-GB" sz="3200" dirty="0">
                <a:solidFill>
                  <a:schemeClr val="accent1">
                    <a:lumMod val="50000"/>
                  </a:schemeClr>
                </a:solidFill>
              </a:rPr>
              <a:t>- Daily Prayer    - Reading the Sacred Scripture    -Sharing the Eucharist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669DA5E3-E832-4D34-B3AE-CA3943402A1E}"/>
              </a:ext>
            </a:extLst>
          </p:cNvPr>
          <p:cNvSpPr/>
          <p:nvPr/>
        </p:nvSpPr>
        <p:spPr>
          <a:xfrm>
            <a:off x="4057739" y="325371"/>
            <a:ext cx="7701446" cy="2554545"/>
          </a:xfrm>
          <a:prstGeom prst="rect">
            <a:avLst/>
          </a:prstGeom>
        </p:spPr>
        <p:txBody>
          <a:bodyPr wrap="square">
            <a:spAutoFit/>
          </a:bodyPr>
          <a:lstStyle/>
          <a:p>
            <a:pPr algn="just"/>
            <a:r>
              <a:rPr lang="en-GB" sz="3200" dirty="0"/>
              <a:t>‘The family is called to join in daily prayer, to read the word of God and to share in Eucharistic communion, and thus grow in love and become ever more fully a temple in which the spirit dwells.’ (</a:t>
            </a:r>
            <a:r>
              <a:rPr lang="en-GB" sz="3200" dirty="0" err="1">
                <a:solidFill>
                  <a:schemeClr val="accent1">
                    <a:lumMod val="50000"/>
                  </a:schemeClr>
                </a:solidFill>
              </a:rPr>
              <a:t>Amoris</a:t>
            </a:r>
            <a:r>
              <a:rPr lang="en-GB" sz="3200" dirty="0">
                <a:solidFill>
                  <a:schemeClr val="accent1">
                    <a:lumMod val="50000"/>
                  </a:schemeClr>
                </a:solidFill>
              </a:rPr>
              <a:t> Laetitia 1:29)</a:t>
            </a:r>
          </a:p>
        </p:txBody>
      </p:sp>
    </p:spTree>
    <p:extLst>
      <p:ext uri="{BB962C8B-B14F-4D97-AF65-F5344CB8AC3E}">
        <p14:creationId xmlns:p14="http://schemas.microsoft.com/office/powerpoint/2010/main" val="352951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1584" y="6488668"/>
            <a:ext cx="8024553" cy="369332"/>
          </a:xfrm>
          <a:prstGeom prst="rect">
            <a:avLst/>
          </a:prstGeom>
        </p:spPr>
        <p:txBody>
          <a:bodyPr wrap="square">
            <a:spAutoFit/>
          </a:bodyPr>
          <a:lstStyle/>
          <a:p>
            <a:r>
              <a:rPr lang="en-US" dirty="0">
                <a:solidFill>
                  <a:schemeClr val="accent1">
                    <a:lumMod val="50000"/>
                  </a:schemeClr>
                </a:solidFill>
              </a:rPr>
              <a:t>LO: Investigate challenges for families in fulfilling their fruitfulness.  </a:t>
            </a:r>
          </a:p>
        </p:txBody>
      </p:sp>
      <p:pic>
        <p:nvPicPr>
          <p:cNvPr id="9" name="Tb_DEDs9u6k"/>
          <p:cNvPicPr>
            <a:picLocks noRot="1" noChangeAspect="1"/>
          </p:cNvPicPr>
          <p:nvPr>
            <a:videoFile r:link="rId1"/>
          </p:nvPr>
        </p:nvPicPr>
        <p:blipFill>
          <a:blip r:embed="rId4"/>
          <a:stretch>
            <a:fillRect/>
          </a:stretch>
        </p:blipFill>
        <p:spPr>
          <a:xfrm>
            <a:off x="195867" y="161925"/>
            <a:ext cx="7174197" cy="6326743"/>
          </a:xfrm>
          <a:prstGeom prst="rect">
            <a:avLst/>
          </a:prstGeom>
        </p:spPr>
      </p:pic>
      <p:sp>
        <p:nvSpPr>
          <p:cNvPr id="10" name="TextBox 9"/>
          <p:cNvSpPr txBox="1"/>
          <p:nvPr/>
        </p:nvSpPr>
        <p:spPr>
          <a:xfrm>
            <a:off x="7680960" y="161925"/>
            <a:ext cx="4315173" cy="6370975"/>
          </a:xfrm>
          <a:prstGeom prst="rect">
            <a:avLst/>
          </a:prstGeom>
          <a:noFill/>
        </p:spPr>
        <p:txBody>
          <a:bodyPr wrap="square" rtlCol="0">
            <a:spAutoFit/>
          </a:bodyPr>
          <a:lstStyle/>
          <a:p>
            <a:r>
              <a:rPr lang="en-GB" sz="2400" b="1" dirty="0">
                <a:solidFill>
                  <a:schemeClr val="accent1">
                    <a:lumMod val="50000"/>
                  </a:schemeClr>
                </a:solidFill>
              </a:rPr>
              <a:t>Watch the clip as a class. </a:t>
            </a:r>
          </a:p>
          <a:p>
            <a:endParaRPr lang="en-GB" sz="1200" b="1" dirty="0">
              <a:solidFill>
                <a:schemeClr val="accent1">
                  <a:lumMod val="50000"/>
                </a:schemeClr>
              </a:solidFill>
            </a:endParaRPr>
          </a:p>
          <a:p>
            <a:r>
              <a:rPr lang="en-GB" sz="2400" b="1" dirty="0">
                <a:solidFill>
                  <a:schemeClr val="accent1">
                    <a:lumMod val="50000"/>
                  </a:schemeClr>
                </a:solidFill>
              </a:rPr>
              <a:t>Discuss and answer in your booklets:</a:t>
            </a:r>
          </a:p>
          <a:p>
            <a:endParaRPr lang="en-GB" sz="1200" dirty="0">
              <a:solidFill>
                <a:schemeClr val="accent1">
                  <a:lumMod val="50000"/>
                </a:schemeClr>
              </a:solidFill>
            </a:endParaRPr>
          </a:p>
          <a:p>
            <a:r>
              <a:rPr lang="en-GB" sz="2400" dirty="0">
                <a:solidFill>
                  <a:schemeClr val="accent1">
                    <a:lumMod val="50000"/>
                  </a:schemeClr>
                </a:solidFill>
              </a:rPr>
              <a:t>1. Describe in your own words what you believe the ‘culture of comfort’ to be. </a:t>
            </a:r>
          </a:p>
          <a:p>
            <a:pPr marL="342900" indent="-342900">
              <a:buFont typeface="+mj-lt"/>
              <a:buAutoNum type="alphaLcParenR"/>
            </a:pPr>
            <a:endParaRPr lang="en-GB" sz="2400" dirty="0">
              <a:solidFill>
                <a:schemeClr val="accent1">
                  <a:lumMod val="50000"/>
                </a:schemeClr>
              </a:solidFill>
            </a:endParaRPr>
          </a:p>
          <a:p>
            <a:r>
              <a:rPr lang="en-GB" sz="2400" dirty="0">
                <a:solidFill>
                  <a:schemeClr val="accent1">
                    <a:lumMod val="50000"/>
                  </a:schemeClr>
                </a:solidFill>
              </a:rPr>
              <a:t>2. How does the ‘culture of comfort’ undermine the duty to be fruitful?</a:t>
            </a:r>
          </a:p>
          <a:p>
            <a:pPr marL="342900" indent="-342900">
              <a:buFont typeface="+mj-lt"/>
              <a:buAutoNum type="alphaLcParenR"/>
            </a:pPr>
            <a:endParaRPr lang="en-GB" sz="2400" dirty="0">
              <a:solidFill>
                <a:schemeClr val="accent1">
                  <a:lumMod val="50000"/>
                </a:schemeClr>
              </a:solidFill>
            </a:endParaRPr>
          </a:p>
          <a:p>
            <a:r>
              <a:rPr lang="en-GB" sz="2400" dirty="0">
                <a:solidFill>
                  <a:schemeClr val="accent1">
                    <a:lumMod val="50000"/>
                  </a:schemeClr>
                </a:solidFill>
              </a:rPr>
              <a:t>3. Why might technology be problematic within families?</a:t>
            </a:r>
          </a:p>
          <a:p>
            <a:endParaRPr lang="en-GB" sz="2400" dirty="0">
              <a:solidFill>
                <a:schemeClr val="accent1">
                  <a:lumMod val="50000"/>
                </a:schemeClr>
              </a:solidFill>
            </a:endParaRPr>
          </a:p>
          <a:p>
            <a:r>
              <a:rPr lang="en-GB" sz="2400" dirty="0">
                <a:solidFill>
                  <a:schemeClr val="accent1">
                    <a:lumMod val="50000"/>
                  </a:schemeClr>
                </a:solidFill>
              </a:rPr>
              <a:t>4. What do you think the biggest challenge to families today?</a:t>
            </a:r>
          </a:p>
        </p:txBody>
      </p:sp>
    </p:spTree>
    <p:extLst>
      <p:ext uri="{BB962C8B-B14F-4D97-AF65-F5344CB8AC3E}">
        <p14:creationId xmlns:p14="http://schemas.microsoft.com/office/powerpoint/2010/main" val="87878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57" name="Freeform: Shape 56">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63" name="Freeform: Shape 62">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9596708" y="39368"/>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5152373" y="79333"/>
            <a:ext cx="325467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Stretch</a:t>
            </a: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 &amp;​</a:t>
            </a:r>
          </a:p>
        </p:txBody>
      </p:sp>
      <p:sp>
        <p:nvSpPr>
          <p:cNvPr id="32" name="TextBox 31">
            <a:extLst>
              <a:ext uri="{FF2B5EF4-FFF2-40B4-BE49-F238E27FC236}">
                <a16:creationId xmlns:a16="http://schemas.microsoft.com/office/drawing/2014/main" id="{13FD77C6-E608-46E5-B03B-52EF8DA1C08D}"/>
              </a:ext>
            </a:extLst>
          </p:cNvPr>
          <p:cNvSpPr txBox="1"/>
          <p:nvPr/>
        </p:nvSpPr>
        <p:spPr>
          <a:xfrm>
            <a:off x="5225440" y="810018"/>
            <a:ext cx="3045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Challenge​</a:t>
            </a:r>
          </a:p>
        </p:txBody>
      </p:sp>
      <p:sp>
        <p:nvSpPr>
          <p:cNvPr id="19" name="TextBox 18">
            <a:extLst>
              <a:ext uri="{FF2B5EF4-FFF2-40B4-BE49-F238E27FC236}">
                <a16:creationId xmlns:a16="http://schemas.microsoft.com/office/drawing/2014/main" id="{F08068C9-CBC0-4B8C-8409-872E663C1C96}"/>
              </a:ext>
            </a:extLst>
          </p:cNvPr>
          <p:cNvSpPr txBox="1"/>
          <p:nvPr/>
        </p:nvSpPr>
        <p:spPr>
          <a:xfrm>
            <a:off x="8232595" y="3749153"/>
            <a:ext cx="3959099" cy="3046988"/>
          </a:xfrm>
          <a:prstGeom prst="rect">
            <a:avLst/>
          </a:prstGeom>
          <a:noFill/>
        </p:spPr>
        <p:txBody>
          <a:bodyPr wrap="square" rtlCol="0">
            <a:spAutoFit/>
          </a:bodyPr>
          <a:lstStyle/>
          <a:p>
            <a:pPr algn="ctr"/>
            <a:r>
              <a:rPr lang="en-GB" sz="3200" dirty="0">
                <a:solidFill>
                  <a:schemeClr val="accent1">
                    <a:lumMod val="50000"/>
                  </a:schemeClr>
                </a:solidFill>
              </a:rPr>
              <a:t>Striving, forgiveness, prayer and dedication are the foundations of fruitful families. How far do you agree with this statement?</a:t>
            </a:r>
          </a:p>
        </p:txBody>
      </p:sp>
      <p:sp>
        <p:nvSpPr>
          <p:cNvPr id="20" name="Rectangle 19">
            <a:extLst>
              <a:ext uri="{FF2B5EF4-FFF2-40B4-BE49-F238E27FC236}">
                <a16:creationId xmlns:a16="http://schemas.microsoft.com/office/drawing/2014/main" id="{750E4FF8-F7C0-454B-A99A-2427251E462B}"/>
              </a:ext>
            </a:extLst>
          </p:cNvPr>
          <p:cNvSpPr/>
          <p:nvPr/>
        </p:nvSpPr>
        <p:spPr>
          <a:xfrm>
            <a:off x="122970" y="6400450"/>
            <a:ext cx="8024553" cy="369332"/>
          </a:xfrm>
          <a:prstGeom prst="rect">
            <a:avLst/>
          </a:prstGeom>
        </p:spPr>
        <p:txBody>
          <a:bodyPr wrap="square">
            <a:spAutoFit/>
          </a:bodyPr>
          <a:lstStyle/>
          <a:p>
            <a:r>
              <a:rPr lang="en-US" dirty="0">
                <a:solidFill>
                  <a:schemeClr val="accent1">
                    <a:lumMod val="50000"/>
                  </a:schemeClr>
                </a:solidFill>
              </a:rPr>
              <a:t>LO: Investigate challenges for families in fulfilling their fruitfulness.  </a:t>
            </a:r>
          </a:p>
        </p:txBody>
      </p:sp>
    </p:spTree>
    <p:extLst>
      <p:ext uri="{BB962C8B-B14F-4D97-AF65-F5344CB8AC3E}">
        <p14:creationId xmlns:p14="http://schemas.microsoft.com/office/powerpoint/2010/main" val="408216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139205" y="340686"/>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Plenary​</a:t>
            </a:r>
          </a:p>
        </p:txBody>
      </p:sp>
      <p:sp>
        <p:nvSpPr>
          <p:cNvPr id="14" name="Subtitle 2">
            <a:extLst>
              <a:ext uri="{FF2B5EF4-FFF2-40B4-BE49-F238E27FC236}">
                <a16:creationId xmlns:a16="http://schemas.microsoft.com/office/drawing/2014/main" id="{231134A0-895D-4222-BBD3-08E21A432373}"/>
              </a:ext>
            </a:extLst>
          </p:cNvPr>
          <p:cNvSpPr>
            <a:spLocks noGrp="1"/>
          </p:cNvSpPr>
          <p:nvPr/>
        </p:nvSpPr>
        <p:spPr>
          <a:xfrm>
            <a:off x="4267448" y="1935251"/>
            <a:ext cx="6326528" cy="3362628"/>
          </a:xfrm>
          <a:prstGeom prst="rect">
            <a:avLst/>
          </a:prstGeom>
        </p:spPr>
        <p:txBody>
          <a:bodyPr vert="horz" lIns="91440" tIns="45720" rIns="91440" bIns="4572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endParaRPr>
          </a:p>
        </p:txBody>
      </p:sp>
      <p:sp>
        <p:nvSpPr>
          <p:cNvPr id="2" name="Rectangle 1">
            <a:extLst>
              <a:ext uri="{FF2B5EF4-FFF2-40B4-BE49-F238E27FC236}">
                <a16:creationId xmlns:a16="http://schemas.microsoft.com/office/drawing/2014/main" id="{BDD6F6E3-938F-4003-BCE7-828875CEA202}"/>
              </a:ext>
            </a:extLst>
          </p:cNvPr>
          <p:cNvSpPr/>
          <p:nvPr/>
        </p:nvSpPr>
        <p:spPr>
          <a:xfrm>
            <a:off x="4454236" y="1168381"/>
            <a:ext cx="6326528" cy="4521238"/>
          </a:xfrm>
          <a:prstGeom prst="rect">
            <a:avLst/>
          </a:prstGeom>
        </p:spPr>
        <p:txBody>
          <a:bodyPr wrap="square">
            <a:spAutoFit/>
          </a:bodyPr>
          <a:lstStyle/>
          <a:p>
            <a:pPr marL="0" marR="0" lvl="0" indent="0" algn="ctr" defTabSz="914400" eaLnBrk="1" fontAlgn="auto" latinLnBrk="0" hangingPunct="1">
              <a:lnSpc>
                <a:spcPct val="90000"/>
              </a:lnSpc>
              <a:spcBef>
                <a:spcPts val="1000"/>
              </a:spcBef>
              <a:spcAft>
                <a:spcPts val="0"/>
              </a:spcAft>
              <a:buClrTx/>
              <a:buSzTx/>
              <a:buFontTx/>
              <a:buNone/>
              <a:tabLst/>
              <a:defRPr/>
            </a:pPr>
            <a:r>
              <a:rPr kumimoji="0" lang="en-GB" sz="4000" b="1" i="0" u="none" strike="noStrike" kern="0" cap="none" spc="0" normalizeH="0" baseline="0" noProof="0" dirty="0">
                <a:ln>
                  <a:noFill/>
                </a:ln>
                <a:solidFill>
                  <a:schemeClr val="accent1">
                    <a:lumMod val="50000"/>
                  </a:schemeClr>
                </a:solidFill>
                <a:effectLst/>
                <a:uLnTx/>
                <a:uFillTx/>
              </a:rPr>
              <a:t>Think-Pair-Share:</a:t>
            </a:r>
          </a:p>
          <a:p>
            <a:pPr marL="0" marR="0" lvl="0" indent="0" algn="ctr" defTabSz="914400" eaLnBrk="1" fontAlgn="auto" latinLnBrk="0" hangingPunct="1">
              <a:lnSpc>
                <a:spcPct val="90000"/>
              </a:lnSpc>
              <a:spcBef>
                <a:spcPts val="1000"/>
              </a:spcBef>
              <a:spcAft>
                <a:spcPts val="0"/>
              </a:spcAft>
              <a:buClrTx/>
              <a:buSzTx/>
              <a:buFontTx/>
              <a:buNone/>
              <a:tabLst/>
              <a:defRPr/>
            </a:pPr>
            <a:r>
              <a:rPr kumimoji="0" lang="en-GB" sz="4000" i="0" u="none" strike="noStrike" kern="0" cap="none" spc="0" normalizeH="0" baseline="0" noProof="0" dirty="0">
                <a:ln>
                  <a:noFill/>
                </a:ln>
                <a:solidFill>
                  <a:schemeClr val="accent1">
                    <a:lumMod val="50000"/>
                  </a:schemeClr>
                </a:solidFill>
                <a:effectLst/>
                <a:uLnTx/>
                <a:uFillTx/>
              </a:rPr>
              <a:t>What is the best way to find the right balance between being in the world and </a:t>
            </a:r>
            <a:r>
              <a:rPr kumimoji="0" lang="en-GB" sz="4000" b="0" i="0" u="none" strike="noStrike" kern="0" cap="none" spc="0" normalizeH="0" baseline="0" noProof="0" dirty="0">
                <a:ln>
                  <a:noFill/>
                </a:ln>
                <a:solidFill>
                  <a:schemeClr val="accent1">
                    <a:lumMod val="50000"/>
                  </a:schemeClr>
                </a:solidFill>
                <a:effectLst/>
                <a:uLnTx/>
                <a:uFillTx/>
              </a:rPr>
              <a:t>being separated from its negative influences?</a:t>
            </a:r>
          </a:p>
          <a:p>
            <a:pPr marL="0" marR="0" lvl="0" indent="0" algn="ctr" defTabSz="914400" eaLnBrk="1" fontAlgn="auto" latinLnBrk="0" hangingPunct="1">
              <a:lnSpc>
                <a:spcPct val="90000"/>
              </a:lnSpc>
              <a:spcBef>
                <a:spcPts val="1000"/>
              </a:spcBef>
              <a:spcAft>
                <a:spcPts val="0"/>
              </a:spcAft>
              <a:buClrTx/>
              <a:buSzTx/>
              <a:buFontTx/>
              <a:buNone/>
              <a:tabLst/>
              <a:defRPr/>
            </a:pPr>
            <a:endParaRPr kumimoji="0" lang="en-GB" sz="1200" b="0"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90000"/>
              </a:lnSpc>
              <a:spcBef>
                <a:spcPts val="1000"/>
              </a:spcBef>
              <a:spcAft>
                <a:spcPts val="0"/>
              </a:spcAft>
              <a:buClrTx/>
              <a:buSzTx/>
              <a:buFontTx/>
              <a:buNone/>
              <a:tabLst/>
              <a:defRPr/>
            </a:pPr>
            <a:r>
              <a:rPr kumimoji="0" lang="en-GB" sz="4000" b="1" i="0" u="none" strike="noStrike" kern="0" cap="none" spc="0" normalizeH="0" baseline="0" noProof="0" dirty="0">
                <a:ln>
                  <a:noFill/>
                </a:ln>
                <a:solidFill>
                  <a:schemeClr val="accent1">
                    <a:lumMod val="50000"/>
                  </a:schemeClr>
                </a:solidFill>
                <a:effectLst/>
                <a:uLnTx/>
                <a:uFillTx/>
              </a:rPr>
              <a:t>Write your own response. </a:t>
            </a:r>
          </a:p>
        </p:txBody>
      </p:sp>
    </p:spTree>
    <p:extLst>
      <p:ext uri="{BB962C8B-B14F-4D97-AF65-F5344CB8AC3E}">
        <p14:creationId xmlns:p14="http://schemas.microsoft.com/office/powerpoint/2010/main" val="178233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FD4A2AD-E2FD-4CAD-8DEF-75993D7E4C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430E65E5-31AD-4B0E-8D4C-6526CAAE2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6" name="Group 25">
            <a:extLst>
              <a:ext uri="{FF2B5EF4-FFF2-40B4-BE49-F238E27FC236}">
                <a16:creationId xmlns:a16="http://schemas.microsoft.com/office/drawing/2014/main" id="{1B65B678-A993-4BFF-AE12-E1A2FC66BB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221" y="0"/>
            <a:ext cx="5646974" cy="6483075"/>
            <a:chOff x="-19221" y="0"/>
            <a:chExt cx="5646974" cy="6483075"/>
          </a:xfrm>
        </p:grpSpPr>
        <p:sp>
          <p:nvSpPr>
            <p:cNvPr id="27" name="Freeform: Shape 26">
              <a:extLst>
                <a:ext uri="{FF2B5EF4-FFF2-40B4-BE49-F238E27FC236}">
                  <a16:creationId xmlns:a16="http://schemas.microsoft.com/office/drawing/2014/main" id="{265A95B7-D327-4B86-92B5-EC4B891D59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F1E75360-B005-450D-92A5-52D302149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B0436CEA-83DB-4E89-8B52-8D9168AD5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200AFA37-9373-4E36-8BDE-B16B248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5DA67DA4-3123-1B49-98D0-69C6012F3955}"/>
              </a:ext>
            </a:extLst>
          </p:cNvPr>
          <p:cNvSpPr>
            <a:spLocks noGrp="1"/>
          </p:cNvSpPr>
          <p:nvPr>
            <p:ph type="ctrTitle"/>
          </p:nvPr>
        </p:nvSpPr>
        <p:spPr>
          <a:xfrm>
            <a:off x="838812" y="2315848"/>
            <a:ext cx="3242677" cy="1840770"/>
          </a:xfrm>
        </p:spPr>
        <p:txBody>
          <a:bodyPr anchor="t">
            <a:noAutofit/>
          </a:bodyPr>
          <a:lstStyle/>
          <a:p>
            <a:r>
              <a:rPr lang="en-US" sz="6600" b="1" dirty="0">
                <a:solidFill>
                  <a:schemeClr val="accent1">
                    <a:lumMod val="50000"/>
                  </a:schemeClr>
                </a:solidFill>
                <a:latin typeface="Calibri"/>
                <a:cs typeface="Calibri"/>
              </a:rPr>
              <a:t>Fruitful Families</a:t>
            </a:r>
          </a:p>
        </p:txBody>
      </p:sp>
      <p:sp>
        <p:nvSpPr>
          <p:cNvPr id="3" name="Subtitle 2">
            <a:extLst>
              <a:ext uri="{FF2B5EF4-FFF2-40B4-BE49-F238E27FC236}">
                <a16:creationId xmlns:a16="http://schemas.microsoft.com/office/drawing/2014/main" id="{6A97CDC7-F2D8-E944-A459-2D6EB3CFDC00}"/>
              </a:ext>
            </a:extLst>
          </p:cNvPr>
          <p:cNvSpPr>
            <a:spLocks noGrp="1"/>
          </p:cNvSpPr>
          <p:nvPr>
            <p:ph type="subTitle" idx="1"/>
          </p:nvPr>
        </p:nvSpPr>
        <p:spPr>
          <a:xfrm>
            <a:off x="6096000" y="603319"/>
            <a:ext cx="5562951" cy="4644035"/>
          </a:xfrm>
        </p:spPr>
        <p:txBody>
          <a:bodyPr vert="horz" lIns="91440" tIns="45720" rIns="91440" bIns="45720" rtlCol="0" anchor="b">
            <a:noAutofit/>
          </a:bodyPr>
          <a:lstStyle/>
          <a:p>
            <a:pPr algn="l"/>
            <a:r>
              <a:rPr lang="en-US" sz="2800" b="1" dirty="0">
                <a:solidFill>
                  <a:schemeClr val="accent1">
                    <a:lumMod val="50000"/>
                  </a:schemeClr>
                </a:solidFill>
              </a:rPr>
              <a:t>Learning Objectives:</a:t>
            </a:r>
          </a:p>
          <a:p>
            <a:pPr marL="342900" lvl="0" indent="-342900" algn="l">
              <a:buFont typeface="Arial" panose="020B0604020202020204" pitchFamily="34" charset="0"/>
              <a:buChar char="•"/>
            </a:pPr>
            <a:r>
              <a:rPr lang="en-US" sz="2800" dirty="0">
                <a:solidFill>
                  <a:schemeClr val="accent1">
                    <a:lumMod val="50000"/>
                  </a:schemeClr>
                </a:solidFill>
              </a:rPr>
              <a:t>Know how the Catholic Church responds to challenging circumstances for families. </a:t>
            </a:r>
          </a:p>
          <a:p>
            <a:pPr marL="342900" lvl="0" indent="-342900" algn="l">
              <a:buFont typeface="Arial" panose="020B0604020202020204" pitchFamily="34" charset="0"/>
              <a:buChar char="•"/>
            </a:pPr>
            <a:r>
              <a:rPr lang="en-GB" sz="2800" dirty="0">
                <a:solidFill>
                  <a:schemeClr val="accent1">
                    <a:lumMod val="50000"/>
                  </a:schemeClr>
                </a:solidFill>
              </a:rPr>
              <a:t>Understand the responsibilities of parents within the Catholic faith.</a:t>
            </a:r>
          </a:p>
          <a:p>
            <a:pPr marL="342900" lvl="0" indent="-342900" algn="l">
              <a:buFont typeface="Arial" panose="020B0604020202020204" pitchFamily="34" charset="0"/>
              <a:buChar char="•"/>
            </a:pPr>
            <a:r>
              <a:rPr lang="en-US" sz="2800" dirty="0">
                <a:solidFill>
                  <a:schemeClr val="accent1">
                    <a:lumMod val="50000"/>
                  </a:schemeClr>
                </a:solidFill>
              </a:rPr>
              <a:t>Investigate challenges for families in fulfilling their fruitfulness.  </a:t>
            </a:r>
          </a:p>
        </p:txBody>
      </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Tree>
    <p:extLst>
      <p:ext uri="{BB962C8B-B14F-4D97-AF65-F5344CB8AC3E}">
        <p14:creationId xmlns:p14="http://schemas.microsoft.com/office/powerpoint/2010/main" val="325145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4" name="TextBox 3">
            <a:extLst>
              <a:ext uri="{FF2B5EF4-FFF2-40B4-BE49-F238E27FC236}">
                <a16:creationId xmlns:a16="http://schemas.microsoft.com/office/drawing/2014/main" id="{D3F90F44-4251-EF4E-9367-2F7847CD2252}"/>
              </a:ext>
            </a:extLst>
          </p:cNvPr>
          <p:cNvSpPr txBox="1"/>
          <p:nvPr/>
        </p:nvSpPr>
        <p:spPr>
          <a:xfrm>
            <a:off x="4390520" y="300711"/>
            <a:ext cx="7209747" cy="2308324"/>
          </a:xfrm>
          <a:prstGeom prst="rect">
            <a:avLst/>
          </a:prstGeom>
          <a:noFill/>
          <a:ln>
            <a:noFill/>
          </a:ln>
        </p:spPr>
        <p:txBody>
          <a:bodyPr wrap="square" lIns="91440" tIns="45720" rIns="91440" bIns="45720" rtlCol="0" anchor="t">
            <a:spAutoFit/>
          </a:bodyPr>
          <a:lstStyle/>
          <a:p>
            <a:pPr lvl="0" algn="ctr">
              <a:spcAft>
                <a:spcPts val="600"/>
              </a:spcAft>
            </a:pPr>
            <a:r>
              <a:rPr lang="en-GB" sz="4800" dirty="0">
                <a:solidFill>
                  <a:schemeClr val="accent1">
                    <a:lumMod val="50000"/>
                  </a:schemeClr>
                </a:solidFill>
              </a:rPr>
              <a:t>How fairly does this image depict an image of the modern family?</a:t>
            </a:r>
            <a:endParaRPr kumimoji="0" lang="en-US" sz="4800" b="0" i="0" u="none" strike="noStrike" kern="1200" cap="none" spc="0" normalizeH="0" baseline="0" noProof="0" dirty="0">
              <a:ln>
                <a:noFill/>
              </a:ln>
              <a:solidFill>
                <a:schemeClr val="accent1">
                  <a:lumMod val="50000"/>
                </a:schemeClr>
              </a:solidFill>
              <a:effectLst/>
              <a:uLnTx/>
              <a:uFillTx/>
              <a:latin typeface="Calibri" panose="020F0502020204030204"/>
              <a:cs typeface="Calibri"/>
            </a:endParaRP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1008346"/>
            <a:ext cx="293109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t>Think-Pair-Share</a:t>
            </a: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a:t>
            </a: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Starter</a:t>
            </a:r>
            <a:r>
              <a:rPr kumimoji="0" lang="en-US" sz="60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a:t>
            </a:r>
          </a:p>
        </p:txBody>
      </p:sp>
      <p:pic>
        <p:nvPicPr>
          <p:cNvPr id="21" name="Picture 20">
            <a:extLst>
              <a:ext uri="{FF2B5EF4-FFF2-40B4-BE49-F238E27FC236}">
                <a16:creationId xmlns:a16="http://schemas.microsoft.com/office/drawing/2014/main" id="{BC5F36A0-8900-47AB-A650-2818C48A41B4}"/>
              </a:ext>
            </a:extLst>
          </p:cNvPr>
          <p:cNvPicPr>
            <a:picLocks noChangeAspect="1"/>
          </p:cNvPicPr>
          <p:nvPr/>
        </p:nvPicPr>
        <p:blipFill>
          <a:blip r:embed="rId3"/>
          <a:stretch>
            <a:fillRect/>
          </a:stretch>
        </p:blipFill>
        <p:spPr>
          <a:xfrm>
            <a:off x="3199766" y="2970785"/>
            <a:ext cx="5792162" cy="3249040"/>
          </a:xfrm>
          <a:prstGeom prst="rect">
            <a:avLst/>
          </a:prstGeom>
        </p:spPr>
      </p:pic>
      <p:sp>
        <p:nvSpPr>
          <p:cNvPr id="23" name="TextBox 22">
            <a:extLst>
              <a:ext uri="{FF2B5EF4-FFF2-40B4-BE49-F238E27FC236}">
                <a16:creationId xmlns:a16="http://schemas.microsoft.com/office/drawing/2014/main" id="{E55F6468-9E36-4D2E-9750-7AA299FB06D9}"/>
              </a:ext>
            </a:extLst>
          </p:cNvPr>
          <p:cNvSpPr txBox="1"/>
          <p:nvPr/>
        </p:nvSpPr>
        <p:spPr>
          <a:xfrm>
            <a:off x="1829109" y="2940265"/>
            <a:ext cx="2561411" cy="95410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chemeClr val="accent1">
                    <a:lumMod val="50000"/>
                  </a:schemeClr>
                </a:solidFill>
                <a:effectLst/>
                <a:uLnTx/>
                <a:uFillTx/>
              </a:rPr>
              <a:t>What questions does it raise? </a:t>
            </a:r>
          </a:p>
        </p:txBody>
      </p:sp>
      <p:sp>
        <p:nvSpPr>
          <p:cNvPr id="25" name="TextBox 24">
            <a:extLst>
              <a:ext uri="{FF2B5EF4-FFF2-40B4-BE49-F238E27FC236}">
                <a16:creationId xmlns:a16="http://schemas.microsoft.com/office/drawing/2014/main" id="{41DF62AC-13C1-42C6-909D-070FB829721E}"/>
              </a:ext>
            </a:extLst>
          </p:cNvPr>
          <p:cNvSpPr txBox="1"/>
          <p:nvPr/>
        </p:nvSpPr>
        <p:spPr>
          <a:xfrm>
            <a:off x="386381" y="4364601"/>
            <a:ext cx="2561410"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chemeClr val="accent1">
                    <a:lumMod val="50000"/>
                  </a:schemeClr>
                </a:solidFill>
                <a:effectLst/>
                <a:uLnTx/>
                <a:uFillTx/>
              </a:rPr>
              <a:t>What does it suggest about families?</a:t>
            </a:r>
          </a:p>
        </p:txBody>
      </p:sp>
      <p:sp>
        <p:nvSpPr>
          <p:cNvPr id="27" name="TextBox 26">
            <a:extLst>
              <a:ext uri="{FF2B5EF4-FFF2-40B4-BE49-F238E27FC236}">
                <a16:creationId xmlns:a16="http://schemas.microsoft.com/office/drawing/2014/main" id="{59B65BD7-4DC5-4A09-99D6-55507B061D07}"/>
              </a:ext>
            </a:extLst>
          </p:cNvPr>
          <p:cNvSpPr txBox="1"/>
          <p:nvPr/>
        </p:nvSpPr>
        <p:spPr>
          <a:xfrm>
            <a:off x="8153400" y="2821650"/>
            <a:ext cx="3140697"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chemeClr val="accent1">
                    <a:lumMod val="50000"/>
                  </a:schemeClr>
                </a:solidFill>
                <a:effectLst/>
                <a:uLnTx/>
                <a:uFillTx/>
              </a:rPr>
              <a:t>What advantages and disadvantages might it have?</a:t>
            </a:r>
          </a:p>
        </p:txBody>
      </p:sp>
      <p:sp>
        <p:nvSpPr>
          <p:cNvPr id="29" name="TextBox 28">
            <a:extLst>
              <a:ext uri="{FF2B5EF4-FFF2-40B4-BE49-F238E27FC236}">
                <a16:creationId xmlns:a16="http://schemas.microsoft.com/office/drawing/2014/main" id="{3B419784-26CC-482F-9334-58CC4BE1E97E}"/>
              </a:ext>
            </a:extLst>
          </p:cNvPr>
          <p:cNvSpPr txBox="1"/>
          <p:nvPr/>
        </p:nvSpPr>
        <p:spPr>
          <a:xfrm>
            <a:off x="9364346" y="4520737"/>
            <a:ext cx="2454930"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chemeClr val="accent1">
                    <a:lumMod val="50000"/>
                  </a:schemeClr>
                </a:solidFill>
                <a:effectLst/>
                <a:uLnTx/>
                <a:uFillTx/>
              </a:rPr>
              <a:t>What are the challenges to this image?</a:t>
            </a:r>
          </a:p>
        </p:txBody>
      </p:sp>
    </p:spTree>
    <p:extLst>
      <p:ext uri="{BB962C8B-B14F-4D97-AF65-F5344CB8AC3E}">
        <p14:creationId xmlns:p14="http://schemas.microsoft.com/office/powerpoint/2010/main" val="99631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7"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57" name="Freeform: Shape 56">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63" name="Freeform: Shape 62">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5152373" y="79333"/>
            <a:ext cx="325467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Stretch</a:t>
            </a: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 &amp;​</a:t>
            </a:r>
          </a:p>
        </p:txBody>
      </p:sp>
      <p:sp>
        <p:nvSpPr>
          <p:cNvPr id="32" name="TextBox 31">
            <a:extLst>
              <a:ext uri="{FF2B5EF4-FFF2-40B4-BE49-F238E27FC236}">
                <a16:creationId xmlns:a16="http://schemas.microsoft.com/office/drawing/2014/main" id="{13FD77C6-E608-46E5-B03B-52EF8DA1C08D}"/>
              </a:ext>
            </a:extLst>
          </p:cNvPr>
          <p:cNvSpPr txBox="1"/>
          <p:nvPr/>
        </p:nvSpPr>
        <p:spPr>
          <a:xfrm>
            <a:off x="5225440" y="810018"/>
            <a:ext cx="3045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Challenge​</a:t>
            </a:r>
          </a:p>
        </p:txBody>
      </p:sp>
      <p:sp>
        <p:nvSpPr>
          <p:cNvPr id="2" name="TextBox 1">
            <a:extLst>
              <a:ext uri="{FF2B5EF4-FFF2-40B4-BE49-F238E27FC236}">
                <a16:creationId xmlns:a16="http://schemas.microsoft.com/office/drawing/2014/main" id="{342D2452-CE50-478A-A441-A4379741787C}"/>
              </a:ext>
            </a:extLst>
          </p:cNvPr>
          <p:cNvSpPr txBox="1"/>
          <p:nvPr/>
        </p:nvSpPr>
        <p:spPr>
          <a:xfrm>
            <a:off x="7910263" y="5209212"/>
            <a:ext cx="4218308"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3200" dirty="0">
                <a:solidFill>
                  <a:schemeClr val="accent1">
                    <a:lumMod val="50000"/>
                  </a:schemeClr>
                </a:solidFill>
              </a:rPr>
              <a:t>How can this image be</a:t>
            </a:r>
          </a:p>
          <a:p>
            <a:pPr algn="ctr"/>
            <a:r>
              <a:rPr lang="en-GB" sz="3200" dirty="0">
                <a:solidFill>
                  <a:schemeClr val="accent1">
                    <a:lumMod val="50000"/>
                  </a:schemeClr>
                </a:solidFill>
              </a:rPr>
              <a:t>link to the image on the last slide?</a:t>
            </a:r>
          </a:p>
        </p:txBody>
      </p:sp>
      <p:sp>
        <p:nvSpPr>
          <p:cNvPr id="19" name="TextBox 18">
            <a:extLst>
              <a:ext uri="{FF2B5EF4-FFF2-40B4-BE49-F238E27FC236}">
                <a16:creationId xmlns:a16="http://schemas.microsoft.com/office/drawing/2014/main" id="{F995528A-738F-4FCE-8A77-092FCD33A899}"/>
              </a:ext>
            </a:extLst>
          </p:cNvPr>
          <p:cNvSpPr txBox="1"/>
          <p:nvPr/>
        </p:nvSpPr>
        <p:spPr>
          <a:xfrm>
            <a:off x="1022889" y="4119205"/>
            <a:ext cx="5010523" cy="138499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chemeClr val="accent1">
                    <a:lumMod val="50000"/>
                  </a:schemeClr>
                </a:solidFill>
                <a:effectLst/>
                <a:uLnTx/>
                <a:uFillTx/>
              </a:rPr>
              <a:t>Sometimes one parent has to</a:t>
            </a:r>
            <a:r>
              <a:rPr kumimoji="0" lang="en-GB" sz="2800" b="0" i="0" u="none" strike="noStrike" kern="0" cap="none" spc="0" normalizeH="0" noProof="0" dirty="0">
                <a:ln>
                  <a:noFill/>
                </a:ln>
                <a:solidFill>
                  <a:schemeClr val="accent1">
                    <a:lumMod val="50000"/>
                  </a:schemeClr>
                </a:solidFill>
                <a:effectLst/>
                <a:uLnTx/>
                <a:uFillTx/>
              </a:rPr>
              <a:t> </a:t>
            </a:r>
            <a:r>
              <a:rPr kumimoji="0" lang="en-GB" sz="2800" b="0" i="0" u="none" strike="noStrike" kern="0" cap="none" spc="0" normalizeH="0" baseline="0" noProof="0" dirty="0">
                <a:ln>
                  <a:noFill/>
                </a:ln>
                <a:solidFill>
                  <a:schemeClr val="accent1">
                    <a:lumMod val="50000"/>
                  </a:schemeClr>
                </a:solidFill>
                <a:effectLst/>
                <a:uLnTx/>
                <a:uFillTx/>
              </a:rPr>
              <a:t>take on the role of both mother and father.</a:t>
            </a:r>
          </a:p>
        </p:txBody>
      </p:sp>
      <p:pic>
        <p:nvPicPr>
          <p:cNvPr id="1028" name="Picture 4" descr="60+ Free Primates &amp; Monkey Vectors - Pixabay">
            <a:extLst>
              <a:ext uri="{FF2B5EF4-FFF2-40B4-BE49-F238E27FC236}">
                <a16:creationId xmlns:a16="http://schemas.microsoft.com/office/drawing/2014/main" id="{AEC7AFB7-A1A3-42B8-B8CD-70C5264583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5165" y="3367925"/>
            <a:ext cx="1632650" cy="18004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60+ Free Primates &amp; Monkey Vectors - Pixabay">
            <a:extLst>
              <a:ext uri="{FF2B5EF4-FFF2-40B4-BE49-F238E27FC236}">
                <a16:creationId xmlns:a16="http://schemas.microsoft.com/office/drawing/2014/main" id="{CB1DF175-E038-4AEA-94A5-6EBA5D1FA0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4221" y="2267265"/>
            <a:ext cx="1690717" cy="18645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60+ Free Primates &amp; Monkey Vectors - Pixabay">
            <a:extLst>
              <a:ext uri="{FF2B5EF4-FFF2-40B4-BE49-F238E27FC236}">
                <a16:creationId xmlns:a16="http://schemas.microsoft.com/office/drawing/2014/main" id="{83E0D50F-94CA-44E5-93A0-D8FBA52DB9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3785" y="2900338"/>
            <a:ext cx="1172560" cy="1231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96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9433560" y="6443839"/>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Consider &amp; </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noProof="0" dirty="0">
                <a:solidFill>
                  <a:srgbClr val="70AD47">
                    <a:lumMod val="50000"/>
                  </a:srgbClr>
                </a:solidFill>
                <a:latin typeface="Calibri" panose="020F0502020204030204"/>
              </a:rPr>
              <a:t>Discuss</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Read​</a:t>
            </a:r>
          </a:p>
        </p:txBody>
      </p:sp>
      <p:sp>
        <p:nvSpPr>
          <p:cNvPr id="17" name="TextBox 16">
            <a:extLst>
              <a:ext uri="{FF2B5EF4-FFF2-40B4-BE49-F238E27FC236}">
                <a16:creationId xmlns:a16="http://schemas.microsoft.com/office/drawing/2014/main" id="{06EE0D33-8D87-4727-A2C0-FEDA1E19F523}"/>
              </a:ext>
            </a:extLst>
          </p:cNvPr>
          <p:cNvSpPr txBox="1"/>
          <p:nvPr/>
        </p:nvSpPr>
        <p:spPr>
          <a:xfrm>
            <a:off x="4301947" y="2245299"/>
            <a:ext cx="3491345" cy="3693319"/>
          </a:xfrm>
          <a:prstGeom prst="rect">
            <a:avLst/>
          </a:prstGeom>
          <a:noFill/>
          <a:ln>
            <a:solidFill>
              <a:schemeClr val="accent1">
                <a:lumMod val="50000"/>
              </a:schemeClr>
            </a:solid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accent1">
                    <a:lumMod val="50000"/>
                  </a:schemeClr>
                </a:solidFill>
                <a:effectLst/>
                <a:uLnTx/>
                <a:uFillTx/>
              </a:rPr>
              <a:t>Couple B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chemeClr val="accent1">
                  <a:lumMod val="50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accent1">
                    <a:lumMod val="50000"/>
                  </a:schemeClr>
                </a:solidFill>
                <a:effectLst/>
                <a:uLnTx/>
                <a:uFillTx/>
              </a:rPr>
              <a:t>Ben and Louise have been married for 18 months. They met at university and knew very soon after meeting that they had both found the ‘one’.  They got married just before their 22</a:t>
            </a:r>
            <a:r>
              <a:rPr kumimoji="0" lang="en-GB" sz="1800" b="0" i="0" u="none" strike="noStrike" kern="0" cap="none" spc="0" normalizeH="0" baseline="30000" noProof="0" dirty="0">
                <a:ln>
                  <a:noFill/>
                </a:ln>
                <a:solidFill>
                  <a:schemeClr val="accent1">
                    <a:lumMod val="50000"/>
                  </a:schemeClr>
                </a:solidFill>
                <a:effectLst/>
                <a:uLnTx/>
                <a:uFillTx/>
              </a:rPr>
              <a:t>nd</a:t>
            </a:r>
            <a:r>
              <a:rPr kumimoji="0" lang="en-GB" sz="1800" b="0" i="0" u="none" strike="noStrike" kern="0" cap="none" spc="0" normalizeH="0" baseline="0" noProof="0" dirty="0">
                <a:ln>
                  <a:noFill/>
                </a:ln>
                <a:solidFill>
                  <a:schemeClr val="accent1">
                    <a:lumMod val="50000"/>
                  </a:schemeClr>
                </a:solidFill>
                <a:effectLst/>
                <a:uLnTx/>
                <a:uFillTx/>
              </a:rPr>
              <a:t> birthdays.  18 months on, they have been trying to conceive and they have not been able to as of yet.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chemeClr val="accent1">
                  <a:lumMod val="50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accent1">
                    <a:lumMod val="50000"/>
                  </a:schemeClr>
                </a:solidFill>
                <a:effectLst/>
                <a:uLnTx/>
                <a:uFillTx/>
              </a:rPr>
              <a:t>What are their options?</a:t>
            </a:r>
          </a:p>
        </p:txBody>
      </p:sp>
      <p:sp>
        <p:nvSpPr>
          <p:cNvPr id="19" name="TextBox 18">
            <a:extLst>
              <a:ext uri="{FF2B5EF4-FFF2-40B4-BE49-F238E27FC236}">
                <a16:creationId xmlns:a16="http://schemas.microsoft.com/office/drawing/2014/main" id="{95612900-6E3D-4D92-95E3-CB78FCD06BC9}"/>
              </a:ext>
            </a:extLst>
          </p:cNvPr>
          <p:cNvSpPr txBox="1"/>
          <p:nvPr/>
        </p:nvSpPr>
        <p:spPr>
          <a:xfrm>
            <a:off x="405301" y="3213106"/>
            <a:ext cx="3491345" cy="2862322"/>
          </a:xfrm>
          <a:prstGeom prst="rect">
            <a:avLst/>
          </a:prstGeom>
          <a:noFill/>
          <a:ln>
            <a:solidFill>
              <a:schemeClr val="accent1">
                <a:lumMod val="50000"/>
              </a:schemeClr>
            </a:solid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accent1">
                    <a:lumMod val="50000"/>
                  </a:schemeClr>
                </a:solidFill>
                <a:effectLst/>
                <a:uLnTx/>
                <a:uFillTx/>
              </a:rPr>
              <a:t>Couple A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chemeClr val="accent1">
                  <a:lumMod val="50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accent1">
                    <a:lumMod val="50000"/>
                  </a:schemeClr>
                </a:solidFill>
                <a:effectLst/>
                <a:uLnTx/>
                <a:uFillTx/>
              </a:rPr>
              <a:t>Grace and Paul have been married for just under ten years.  They have two young daughters.  Paul has been diagnosed with a terminal tumour that the prognosis is 6-12 months left.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chemeClr val="accent1">
                  <a:lumMod val="50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accent1">
                    <a:lumMod val="50000"/>
                  </a:schemeClr>
                </a:solidFill>
                <a:effectLst/>
                <a:uLnTx/>
                <a:uFillTx/>
              </a:rPr>
              <a:t>What are their options?</a:t>
            </a:r>
          </a:p>
        </p:txBody>
      </p:sp>
      <p:sp>
        <p:nvSpPr>
          <p:cNvPr id="20" name="TextBox 19">
            <a:extLst>
              <a:ext uri="{FF2B5EF4-FFF2-40B4-BE49-F238E27FC236}">
                <a16:creationId xmlns:a16="http://schemas.microsoft.com/office/drawing/2014/main" id="{FADDD67D-5409-434A-9DB0-0B91714294ED}"/>
              </a:ext>
            </a:extLst>
          </p:cNvPr>
          <p:cNvSpPr txBox="1"/>
          <p:nvPr/>
        </p:nvSpPr>
        <p:spPr>
          <a:xfrm>
            <a:off x="8230484" y="2106800"/>
            <a:ext cx="3491345" cy="3970318"/>
          </a:xfrm>
          <a:prstGeom prst="rect">
            <a:avLst/>
          </a:prstGeom>
          <a:noFill/>
          <a:ln>
            <a:solidFill>
              <a:schemeClr val="accent1">
                <a:lumMod val="50000"/>
              </a:schemeClr>
            </a:solid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accent1">
                    <a:lumMod val="50000"/>
                  </a:schemeClr>
                </a:solidFill>
                <a:effectLst/>
                <a:uLnTx/>
                <a:uFillTx/>
              </a:rPr>
              <a:t>Couple C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chemeClr val="accent1">
                  <a:lumMod val="50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accent1">
                    <a:lumMod val="50000"/>
                  </a:schemeClr>
                </a:solidFill>
                <a:effectLst/>
                <a:uLnTx/>
                <a:uFillTx/>
              </a:rPr>
              <a:t>Justin and Carla have been married for five years.  They have two sons and one daughter.  Carla has noticed that there has been small amounts of money being taken out of their joint bank account.  Carla has wanted to raise with Justin for a few months now but knows Justin had a gambling problem before they met.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chemeClr val="accent1">
                  <a:lumMod val="50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accent1">
                    <a:lumMod val="50000"/>
                  </a:schemeClr>
                </a:solidFill>
                <a:effectLst/>
                <a:uLnTx/>
                <a:uFillTx/>
              </a:rPr>
              <a:t>What are their options?</a:t>
            </a:r>
          </a:p>
        </p:txBody>
      </p:sp>
      <p:sp>
        <p:nvSpPr>
          <p:cNvPr id="21" name="TextBox 20">
            <a:extLst>
              <a:ext uri="{FF2B5EF4-FFF2-40B4-BE49-F238E27FC236}">
                <a16:creationId xmlns:a16="http://schemas.microsoft.com/office/drawing/2014/main" id="{1D863856-B275-49DC-97D4-DF44967EE4EF}"/>
              </a:ext>
            </a:extLst>
          </p:cNvPr>
          <p:cNvSpPr txBox="1"/>
          <p:nvPr/>
        </p:nvSpPr>
        <p:spPr>
          <a:xfrm>
            <a:off x="3961517" y="167808"/>
            <a:ext cx="8005014" cy="1938992"/>
          </a:xfrm>
          <a:prstGeom prst="rect">
            <a:avLst/>
          </a:prstGeom>
          <a:noFill/>
          <a:ln>
            <a:noFill/>
          </a:ln>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chemeClr val="accent1">
                    <a:lumMod val="50000"/>
                  </a:schemeClr>
                </a:solidFill>
                <a:effectLst/>
                <a:uLnTx/>
                <a:uFillTx/>
              </a:rPr>
              <a:t>In your groups/pairs, look at the different case studies below.  Consider the issues the different couples are facing.  </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chemeClr val="accent1">
                    <a:lumMod val="50000"/>
                  </a:schemeClr>
                </a:solidFill>
                <a:effectLst/>
                <a:uLnTx/>
                <a:uFillTx/>
              </a:rPr>
              <a:t>What are the options that the couples have and think about how the themes from last lesson, as shown in the Gospels can help support in these times.  </a:t>
            </a:r>
          </a:p>
        </p:txBody>
      </p:sp>
      <p:sp>
        <p:nvSpPr>
          <p:cNvPr id="25" name="Rectangle 24">
            <a:extLst>
              <a:ext uri="{FF2B5EF4-FFF2-40B4-BE49-F238E27FC236}">
                <a16:creationId xmlns:a16="http://schemas.microsoft.com/office/drawing/2014/main" id="{38873DC2-00EC-4964-A417-F91A3E4D71D7}"/>
              </a:ext>
            </a:extLst>
          </p:cNvPr>
          <p:cNvSpPr/>
          <p:nvPr/>
        </p:nvSpPr>
        <p:spPr>
          <a:xfrm>
            <a:off x="64083" y="6394091"/>
            <a:ext cx="8410379" cy="369332"/>
          </a:xfrm>
          <a:prstGeom prst="rect">
            <a:avLst/>
          </a:prstGeom>
        </p:spPr>
        <p:txBody>
          <a:bodyPr wrap="none">
            <a:spAutoFit/>
          </a:bodyPr>
          <a:lstStyle/>
          <a:p>
            <a:r>
              <a:rPr lang="en-US" dirty="0">
                <a:solidFill>
                  <a:schemeClr val="accent1">
                    <a:lumMod val="50000"/>
                  </a:schemeClr>
                </a:solidFill>
              </a:rPr>
              <a:t>LO: Know how the Catholic Church responds to challenging circumstances for families. </a:t>
            </a:r>
          </a:p>
        </p:txBody>
      </p:sp>
    </p:spTree>
    <p:extLst>
      <p:ext uri="{BB962C8B-B14F-4D97-AF65-F5344CB8AC3E}">
        <p14:creationId xmlns:p14="http://schemas.microsoft.com/office/powerpoint/2010/main" val="133141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57" name="Freeform: Shape 56">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63" name="Freeform: Shape 62">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5152373" y="79333"/>
            <a:ext cx="325467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Stretch</a:t>
            </a: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 &amp;​</a:t>
            </a:r>
          </a:p>
        </p:txBody>
      </p:sp>
      <p:sp>
        <p:nvSpPr>
          <p:cNvPr id="32" name="TextBox 31">
            <a:extLst>
              <a:ext uri="{FF2B5EF4-FFF2-40B4-BE49-F238E27FC236}">
                <a16:creationId xmlns:a16="http://schemas.microsoft.com/office/drawing/2014/main" id="{13FD77C6-E608-46E5-B03B-52EF8DA1C08D}"/>
              </a:ext>
            </a:extLst>
          </p:cNvPr>
          <p:cNvSpPr txBox="1"/>
          <p:nvPr/>
        </p:nvSpPr>
        <p:spPr>
          <a:xfrm>
            <a:off x="5225440" y="810018"/>
            <a:ext cx="3045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Challenge​</a:t>
            </a:r>
          </a:p>
        </p:txBody>
      </p:sp>
      <p:sp>
        <p:nvSpPr>
          <p:cNvPr id="2" name="TextBox 1">
            <a:extLst>
              <a:ext uri="{FF2B5EF4-FFF2-40B4-BE49-F238E27FC236}">
                <a16:creationId xmlns:a16="http://schemas.microsoft.com/office/drawing/2014/main" id="{342D2452-CE50-478A-A441-A4379741787C}"/>
              </a:ext>
            </a:extLst>
          </p:cNvPr>
          <p:cNvSpPr txBox="1"/>
          <p:nvPr/>
        </p:nvSpPr>
        <p:spPr>
          <a:xfrm>
            <a:off x="8037109" y="3744152"/>
            <a:ext cx="4154891"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3200" dirty="0">
                <a:solidFill>
                  <a:schemeClr val="accent1">
                    <a:lumMod val="50000"/>
                  </a:schemeClr>
                </a:solidFill>
              </a:rPr>
              <a:t>Strains on families cause challenges. </a:t>
            </a:r>
          </a:p>
          <a:p>
            <a:pPr algn="ctr"/>
            <a:r>
              <a:rPr lang="en-GB" sz="3200" dirty="0">
                <a:solidFill>
                  <a:schemeClr val="accent1">
                    <a:lumMod val="50000"/>
                  </a:schemeClr>
                </a:solidFill>
              </a:rPr>
              <a:t>What do you think are the key challenges for families in the modern world?</a:t>
            </a:r>
          </a:p>
        </p:txBody>
      </p:sp>
    </p:spTree>
    <p:extLst>
      <p:ext uri="{BB962C8B-B14F-4D97-AF65-F5344CB8AC3E}">
        <p14:creationId xmlns:p14="http://schemas.microsoft.com/office/powerpoint/2010/main" val="74362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9433560" y="6443839"/>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Consider &amp; </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Answer</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Read​</a:t>
            </a:r>
          </a:p>
        </p:txBody>
      </p:sp>
      <p:sp>
        <p:nvSpPr>
          <p:cNvPr id="21" name="TextBox 20">
            <a:extLst>
              <a:ext uri="{FF2B5EF4-FFF2-40B4-BE49-F238E27FC236}">
                <a16:creationId xmlns:a16="http://schemas.microsoft.com/office/drawing/2014/main" id="{1D863856-B275-49DC-97D4-DF44967EE4EF}"/>
              </a:ext>
            </a:extLst>
          </p:cNvPr>
          <p:cNvSpPr txBox="1"/>
          <p:nvPr/>
        </p:nvSpPr>
        <p:spPr>
          <a:xfrm>
            <a:off x="4057738" y="379537"/>
            <a:ext cx="7797964" cy="2246769"/>
          </a:xfrm>
          <a:prstGeom prst="rect">
            <a:avLst/>
          </a:prstGeom>
          <a:noFill/>
          <a:ln>
            <a:noFill/>
          </a:ln>
        </p:spPr>
        <p:txBody>
          <a:bodyPr wrap="square" rtlCol="0">
            <a:spAutoFit/>
          </a:bodyPr>
          <a:lstStyle/>
          <a:p>
            <a:r>
              <a:rPr lang="en-GB" sz="3200" dirty="0">
                <a:solidFill>
                  <a:schemeClr val="accent1">
                    <a:lumMod val="50000"/>
                  </a:schemeClr>
                </a:solidFill>
              </a:rPr>
              <a:t>Which out of the below options has been the biggest influence in developing your faith? </a:t>
            </a:r>
          </a:p>
          <a:p>
            <a:endParaRPr lang="en-GB" sz="1200" dirty="0">
              <a:solidFill>
                <a:schemeClr val="accent1">
                  <a:lumMod val="50000"/>
                </a:schemeClr>
              </a:solidFill>
            </a:endParaRPr>
          </a:p>
          <a:p>
            <a:r>
              <a:rPr lang="en-GB" sz="3200" dirty="0">
                <a:solidFill>
                  <a:schemeClr val="accent1">
                    <a:lumMod val="50000"/>
                  </a:schemeClr>
                </a:solidFill>
              </a:rPr>
              <a:t>Tick the box and explain why you feel that particular place had such an influence. </a:t>
            </a:r>
          </a:p>
        </p:txBody>
      </p:sp>
      <p:graphicFrame>
        <p:nvGraphicFramePr>
          <p:cNvPr id="23" name="Table 22">
            <a:extLst>
              <a:ext uri="{FF2B5EF4-FFF2-40B4-BE49-F238E27FC236}">
                <a16:creationId xmlns:a16="http://schemas.microsoft.com/office/drawing/2014/main" id="{BBB5337F-D7B1-470F-80E4-ACAE90FFC936}"/>
              </a:ext>
            </a:extLst>
          </p:cNvPr>
          <p:cNvGraphicFramePr>
            <a:graphicFrameLocks noGrp="1"/>
          </p:cNvGraphicFramePr>
          <p:nvPr>
            <p:extLst>
              <p:ext uri="{D42A27DB-BD31-4B8C-83A1-F6EECF244321}">
                <p14:modId xmlns:p14="http://schemas.microsoft.com/office/powerpoint/2010/main" val="815309619"/>
              </p:ext>
            </p:extLst>
          </p:nvPr>
        </p:nvGraphicFramePr>
        <p:xfrm>
          <a:off x="894094" y="3005843"/>
          <a:ext cx="10403506" cy="1252164"/>
        </p:xfrm>
        <a:graphic>
          <a:graphicData uri="http://schemas.openxmlformats.org/drawingml/2006/table">
            <a:tbl>
              <a:tblPr firstRow="1" bandRow="1"/>
              <a:tblGrid>
                <a:gridCol w="5201753">
                  <a:extLst>
                    <a:ext uri="{9D8B030D-6E8A-4147-A177-3AD203B41FA5}">
                      <a16:colId xmlns:a16="http://schemas.microsoft.com/office/drawing/2014/main" val="2052424281"/>
                    </a:ext>
                  </a:extLst>
                </a:gridCol>
                <a:gridCol w="5201753">
                  <a:extLst>
                    <a:ext uri="{9D8B030D-6E8A-4147-A177-3AD203B41FA5}">
                      <a16:colId xmlns:a16="http://schemas.microsoft.com/office/drawing/2014/main" val="1312858353"/>
                    </a:ext>
                  </a:extLst>
                </a:gridCol>
              </a:tblGrid>
              <a:tr h="51927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457200" indent="-457200">
                        <a:buFont typeface="Wingdings" panose="05000000000000000000" pitchFamily="2" charset="2"/>
                        <a:buChar char="q"/>
                      </a:pPr>
                      <a:r>
                        <a:rPr lang="en-GB" sz="3200" dirty="0">
                          <a:solidFill>
                            <a:schemeClr val="accent1">
                              <a:lumMod val="50000"/>
                            </a:schemeClr>
                          </a:solidFill>
                        </a:rPr>
                        <a:t>Church</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457200" indent="-457200">
                        <a:buFont typeface="Wingdings" panose="05000000000000000000" pitchFamily="2" charset="2"/>
                        <a:buChar char="q"/>
                      </a:pPr>
                      <a:r>
                        <a:rPr lang="en-GB" sz="3200" dirty="0">
                          <a:solidFill>
                            <a:schemeClr val="accent1">
                              <a:lumMod val="50000"/>
                            </a:schemeClr>
                          </a:solidFill>
                        </a:rPr>
                        <a:t>Home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750144436"/>
                  </a:ext>
                </a:extLst>
              </a:tr>
              <a:tr h="67304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457200" indent="-457200">
                        <a:buFont typeface="Wingdings" panose="05000000000000000000" pitchFamily="2" charset="2"/>
                        <a:buChar char="q"/>
                      </a:pPr>
                      <a:r>
                        <a:rPr lang="en-GB" sz="3200" dirty="0">
                          <a:solidFill>
                            <a:schemeClr val="accent1">
                              <a:lumMod val="50000"/>
                            </a:schemeClr>
                          </a:solidFill>
                        </a:rPr>
                        <a:t>School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457200" indent="-457200">
                        <a:buFont typeface="Wingdings" panose="05000000000000000000" pitchFamily="2" charset="2"/>
                        <a:buChar char="q"/>
                      </a:pPr>
                      <a:r>
                        <a:rPr lang="en-GB" sz="3200" dirty="0">
                          <a:solidFill>
                            <a:schemeClr val="accent1">
                              <a:lumMod val="50000"/>
                            </a:schemeClr>
                          </a:solidFill>
                        </a:rPr>
                        <a:t>Other [discuss</a:t>
                      </a:r>
                      <a:r>
                        <a:rPr lang="en-GB" sz="3200" baseline="0" dirty="0">
                          <a:solidFill>
                            <a:schemeClr val="accent1">
                              <a:lumMod val="50000"/>
                            </a:schemeClr>
                          </a:solidFill>
                        </a:rPr>
                        <a:t> and share] </a:t>
                      </a:r>
                      <a:endParaRPr lang="en-GB" sz="3200" dirty="0">
                        <a:solidFill>
                          <a:schemeClr val="accent1">
                            <a:lumMod val="50000"/>
                          </a:schemeClr>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197487997"/>
                  </a:ext>
                </a:extLst>
              </a:tr>
            </a:tbl>
          </a:graphicData>
        </a:graphic>
      </p:graphicFrame>
      <p:sp>
        <p:nvSpPr>
          <p:cNvPr id="27" name="TextBox 26">
            <a:extLst>
              <a:ext uri="{FF2B5EF4-FFF2-40B4-BE49-F238E27FC236}">
                <a16:creationId xmlns:a16="http://schemas.microsoft.com/office/drawing/2014/main" id="{E8436AED-4C27-4FFA-93BD-93450672DAF9}"/>
              </a:ext>
            </a:extLst>
          </p:cNvPr>
          <p:cNvSpPr txBox="1"/>
          <p:nvPr/>
        </p:nvSpPr>
        <p:spPr>
          <a:xfrm>
            <a:off x="894094" y="4516345"/>
            <a:ext cx="10403506" cy="1569660"/>
          </a:xfrm>
          <a:prstGeom prst="rect">
            <a:avLst/>
          </a:prstGeom>
          <a:solidFill>
            <a:schemeClr val="accent1">
              <a:lumMod val="75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a:ln>
                  <a:noFill/>
                </a:ln>
                <a:solidFill>
                  <a:schemeClr val="bg1"/>
                </a:solidFill>
                <a:effectLst/>
                <a:uLnTx/>
                <a:uFillTx/>
              </a:rPr>
              <a:t>Discuss the results as a class. </a:t>
            </a: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0" cap="none" spc="0" normalizeH="0" baseline="0" noProof="0" dirty="0">
                <a:ln>
                  <a:noFill/>
                </a:ln>
                <a:solidFill>
                  <a:schemeClr val="bg1"/>
                </a:solidFill>
                <a:effectLst/>
                <a:uLnTx/>
                <a:uFillTx/>
              </a:rPr>
              <a:t>What is the most influential place? </a:t>
            </a: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0" cap="none" spc="0" normalizeH="0" baseline="0" noProof="0" dirty="0">
                <a:ln>
                  <a:noFill/>
                </a:ln>
                <a:solidFill>
                  <a:schemeClr val="bg1"/>
                </a:solidFill>
                <a:effectLst/>
                <a:uLnTx/>
                <a:uFillTx/>
              </a:rPr>
              <a:t>What do you think the reasons for this are?   </a:t>
            </a:r>
          </a:p>
        </p:txBody>
      </p:sp>
      <p:sp>
        <p:nvSpPr>
          <p:cNvPr id="29" name="Rectangle 28">
            <a:extLst>
              <a:ext uri="{FF2B5EF4-FFF2-40B4-BE49-F238E27FC236}">
                <a16:creationId xmlns:a16="http://schemas.microsoft.com/office/drawing/2014/main" id="{94B9655A-0BE1-4D5E-83BA-51FAD6EE211E}"/>
              </a:ext>
            </a:extLst>
          </p:cNvPr>
          <p:cNvSpPr/>
          <p:nvPr/>
        </p:nvSpPr>
        <p:spPr>
          <a:xfrm>
            <a:off x="225468" y="6378020"/>
            <a:ext cx="9645534" cy="369332"/>
          </a:xfrm>
          <a:prstGeom prst="rect">
            <a:avLst/>
          </a:prstGeom>
        </p:spPr>
        <p:txBody>
          <a:bodyPr wrap="square">
            <a:spAutoFit/>
          </a:bodyPr>
          <a:lstStyle/>
          <a:p>
            <a:r>
              <a:rPr lang="en-GB" dirty="0">
                <a:solidFill>
                  <a:schemeClr val="accent1">
                    <a:lumMod val="50000"/>
                  </a:schemeClr>
                </a:solidFill>
              </a:rPr>
              <a:t>LO: Understand the responsibilities of parents within the Catholic faith</a:t>
            </a:r>
            <a:r>
              <a:rPr lang="en-GB" dirty="0"/>
              <a:t>.</a:t>
            </a:r>
          </a:p>
        </p:txBody>
      </p:sp>
    </p:spTree>
    <p:extLst>
      <p:ext uri="{BB962C8B-B14F-4D97-AF65-F5344CB8AC3E}">
        <p14:creationId xmlns:p14="http://schemas.microsoft.com/office/powerpoint/2010/main" val="337618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9433560" y="6443839"/>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Consider &amp; </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Answer</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Read​</a:t>
            </a:r>
          </a:p>
        </p:txBody>
      </p:sp>
      <p:sp>
        <p:nvSpPr>
          <p:cNvPr id="27" name="TextBox 26">
            <a:extLst>
              <a:ext uri="{FF2B5EF4-FFF2-40B4-BE49-F238E27FC236}">
                <a16:creationId xmlns:a16="http://schemas.microsoft.com/office/drawing/2014/main" id="{E8436AED-4C27-4FFA-93BD-93450672DAF9}"/>
              </a:ext>
            </a:extLst>
          </p:cNvPr>
          <p:cNvSpPr txBox="1"/>
          <p:nvPr/>
        </p:nvSpPr>
        <p:spPr>
          <a:xfrm>
            <a:off x="225468" y="4406592"/>
            <a:ext cx="11690372" cy="1723549"/>
          </a:xfrm>
          <a:prstGeom prst="rect">
            <a:avLst/>
          </a:prstGeom>
          <a:solidFill>
            <a:schemeClr val="accent1">
              <a:lumMod val="75000"/>
            </a:schemeClr>
          </a:solidFill>
        </p:spPr>
        <p:txBody>
          <a:bodyPr wrap="square" rtlCol="0">
            <a:spAutoFit/>
          </a:bodyPr>
          <a:lstStyle/>
          <a:p>
            <a:r>
              <a:rPr lang="en-GB" sz="3200" dirty="0">
                <a:solidFill>
                  <a:schemeClr val="bg1"/>
                </a:solidFill>
              </a:rPr>
              <a:t>Think-Pair-Share:</a:t>
            </a:r>
          </a:p>
          <a:p>
            <a:r>
              <a:rPr lang="en-GB" sz="3200" dirty="0">
                <a:solidFill>
                  <a:schemeClr val="bg1"/>
                </a:solidFill>
              </a:rPr>
              <a:t>What do you think are the key things families should do to embed a strong foundation of Gospel values within the household?</a:t>
            </a:r>
          </a:p>
          <a:p>
            <a:endParaRPr lang="en-GB" sz="1000" dirty="0">
              <a:solidFill>
                <a:schemeClr val="bg1"/>
              </a:solidFill>
            </a:endParaRPr>
          </a:p>
        </p:txBody>
      </p:sp>
      <p:sp>
        <p:nvSpPr>
          <p:cNvPr id="29" name="Rectangle 28">
            <a:extLst>
              <a:ext uri="{FF2B5EF4-FFF2-40B4-BE49-F238E27FC236}">
                <a16:creationId xmlns:a16="http://schemas.microsoft.com/office/drawing/2014/main" id="{94B9655A-0BE1-4D5E-83BA-51FAD6EE211E}"/>
              </a:ext>
            </a:extLst>
          </p:cNvPr>
          <p:cNvSpPr/>
          <p:nvPr/>
        </p:nvSpPr>
        <p:spPr>
          <a:xfrm>
            <a:off x="0" y="6457000"/>
            <a:ext cx="9645534" cy="369332"/>
          </a:xfrm>
          <a:prstGeom prst="rect">
            <a:avLst/>
          </a:prstGeom>
        </p:spPr>
        <p:txBody>
          <a:bodyPr wrap="square">
            <a:spAutoFit/>
          </a:bodyPr>
          <a:lstStyle/>
          <a:p>
            <a:r>
              <a:rPr lang="en-GB" dirty="0">
                <a:solidFill>
                  <a:schemeClr val="accent1">
                    <a:lumMod val="50000"/>
                  </a:schemeClr>
                </a:solidFill>
              </a:rPr>
              <a:t>LO: Understand the responsibilities of parents within the Catholic faith</a:t>
            </a:r>
            <a:r>
              <a:rPr lang="en-GB" dirty="0"/>
              <a:t>.</a:t>
            </a:r>
          </a:p>
        </p:txBody>
      </p:sp>
      <p:sp>
        <p:nvSpPr>
          <p:cNvPr id="16" name="TextBox 15">
            <a:extLst>
              <a:ext uri="{FF2B5EF4-FFF2-40B4-BE49-F238E27FC236}">
                <a16:creationId xmlns:a16="http://schemas.microsoft.com/office/drawing/2014/main" id="{A0C267F3-D64F-40D0-A0B3-306CE31F1B4C}"/>
              </a:ext>
            </a:extLst>
          </p:cNvPr>
          <p:cNvSpPr txBox="1"/>
          <p:nvPr/>
        </p:nvSpPr>
        <p:spPr>
          <a:xfrm>
            <a:off x="3995697" y="305991"/>
            <a:ext cx="7781775" cy="2677656"/>
          </a:xfrm>
          <a:prstGeom prst="rect">
            <a:avLst/>
          </a:prstGeom>
          <a:noFill/>
        </p:spPr>
        <p:txBody>
          <a:bodyPr wrap="square" rtlCol="0">
            <a:spAutoFit/>
          </a:bodyPr>
          <a:lstStyle/>
          <a:p>
            <a:pPr algn="just"/>
            <a:r>
              <a:rPr lang="en-GB" sz="2800" dirty="0"/>
              <a:t>‘In the home where the husband and wife are seated at table, children appear at their side “like olive shoots”, that is, full of energy and vitality.  If the parents are in some sense the foundations of the home, the children are like the “living stones” of the family.’ </a:t>
            </a:r>
            <a:r>
              <a:rPr lang="en-GB" sz="2800" dirty="0">
                <a:solidFill>
                  <a:schemeClr val="accent1">
                    <a:lumMod val="50000"/>
                  </a:schemeClr>
                </a:solidFill>
              </a:rPr>
              <a:t>(</a:t>
            </a:r>
            <a:r>
              <a:rPr lang="en-GB" sz="2800" dirty="0" err="1">
                <a:solidFill>
                  <a:schemeClr val="accent1">
                    <a:lumMod val="50000"/>
                  </a:schemeClr>
                </a:solidFill>
              </a:rPr>
              <a:t>Amoris</a:t>
            </a:r>
            <a:r>
              <a:rPr lang="en-GB" sz="2800" dirty="0">
                <a:solidFill>
                  <a:schemeClr val="accent1">
                    <a:lumMod val="50000"/>
                  </a:schemeClr>
                </a:solidFill>
              </a:rPr>
              <a:t> Laetitia 1:14) </a:t>
            </a:r>
          </a:p>
        </p:txBody>
      </p:sp>
      <p:sp>
        <p:nvSpPr>
          <p:cNvPr id="2" name="Rectangle 1">
            <a:extLst>
              <a:ext uri="{FF2B5EF4-FFF2-40B4-BE49-F238E27FC236}">
                <a16:creationId xmlns:a16="http://schemas.microsoft.com/office/drawing/2014/main" id="{42A8C50A-7BF9-4C2E-8AD5-1D786F4229F8}"/>
              </a:ext>
            </a:extLst>
          </p:cNvPr>
          <p:cNvSpPr/>
          <p:nvPr/>
        </p:nvSpPr>
        <p:spPr>
          <a:xfrm>
            <a:off x="225468" y="3105835"/>
            <a:ext cx="11690373" cy="1077218"/>
          </a:xfrm>
          <a:prstGeom prst="rect">
            <a:avLst/>
          </a:prstGeom>
        </p:spPr>
        <p:txBody>
          <a:bodyPr wrap="square">
            <a:spAutoFit/>
          </a:bodyPr>
          <a:lstStyle/>
          <a:p>
            <a:r>
              <a:rPr lang="en-GB" sz="3200" dirty="0">
                <a:solidFill>
                  <a:schemeClr val="accent1">
                    <a:lumMod val="50000"/>
                  </a:schemeClr>
                </a:solidFill>
              </a:rPr>
              <a:t>The family is the place where parents become their children’s </a:t>
            </a:r>
            <a:r>
              <a:rPr lang="en-GB" sz="3200" u="sng" dirty="0">
                <a:solidFill>
                  <a:schemeClr val="accent1">
                    <a:lumMod val="50000"/>
                  </a:schemeClr>
                </a:solidFill>
              </a:rPr>
              <a:t>first</a:t>
            </a:r>
            <a:r>
              <a:rPr lang="en-GB" sz="3200" dirty="0">
                <a:solidFill>
                  <a:schemeClr val="accent1">
                    <a:lumMod val="50000"/>
                  </a:schemeClr>
                </a:solidFill>
              </a:rPr>
              <a:t> teachers of faith. </a:t>
            </a:r>
          </a:p>
        </p:txBody>
      </p:sp>
    </p:spTree>
    <p:extLst>
      <p:ext uri="{BB962C8B-B14F-4D97-AF65-F5344CB8AC3E}">
        <p14:creationId xmlns:p14="http://schemas.microsoft.com/office/powerpoint/2010/main" val="258630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6"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57" name="Freeform: Shape 56">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63" name="Freeform: Shape 62">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9596708" y="39368"/>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5152373" y="79333"/>
            <a:ext cx="325467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Stretch</a:t>
            </a: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 &amp;​</a:t>
            </a:r>
          </a:p>
        </p:txBody>
      </p:sp>
      <p:sp>
        <p:nvSpPr>
          <p:cNvPr id="32" name="TextBox 31">
            <a:extLst>
              <a:ext uri="{FF2B5EF4-FFF2-40B4-BE49-F238E27FC236}">
                <a16:creationId xmlns:a16="http://schemas.microsoft.com/office/drawing/2014/main" id="{13FD77C6-E608-46E5-B03B-52EF8DA1C08D}"/>
              </a:ext>
            </a:extLst>
          </p:cNvPr>
          <p:cNvSpPr txBox="1"/>
          <p:nvPr/>
        </p:nvSpPr>
        <p:spPr>
          <a:xfrm>
            <a:off x="5225440" y="810018"/>
            <a:ext cx="3045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Challenge​</a:t>
            </a:r>
          </a:p>
        </p:txBody>
      </p:sp>
      <p:sp>
        <p:nvSpPr>
          <p:cNvPr id="2" name="TextBox 1">
            <a:extLst>
              <a:ext uri="{FF2B5EF4-FFF2-40B4-BE49-F238E27FC236}">
                <a16:creationId xmlns:a16="http://schemas.microsoft.com/office/drawing/2014/main" id="{342D2452-CE50-478A-A441-A4379741787C}"/>
              </a:ext>
            </a:extLst>
          </p:cNvPr>
          <p:cNvSpPr txBox="1"/>
          <p:nvPr/>
        </p:nvSpPr>
        <p:spPr>
          <a:xfrm>
            <a:off x="8192997" y="3619045"/>
            <a:ext cx="3959099"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3200" dirty="0">
                <a:solidFill>
                  <a:schemeClr val="accent1">
                    <a:lumMod val="50000"/>
                  </a:schemeClr>
                </a:solidFill>
              </a:rPr>
              <a:t>What do you </a:t>
            </a:r>
          </a:p>
          <a:p>
            <a:pPr algn="ctr"/>
            <a:r>
              <a:rPr lang="en-GB" sz="3200" dirty="0">
                <a:solidFill>
                  <a:schemeClr val="accent1">
                    <a:lumMod val="50000"/>
                  </a:schemeClr>
                </a:solidFill>
              </a:rPr>
              <a:t>think the key routines of the family should be to be able to be valid and purposeful teachers of faith?</a:t>
            </a:r>
          </a:p>
        </p:txBody>
      </p:sp>
      <p:sp>
        <p:nvSpPr>
          <p:cNvPr id="18" name="Rectangle 17">
            <a:extLst>
              <a:ext uri="{FF2B5EF4-FFF2-40B4-BE49-F238E27FC236}">
                <a16:creationId xmlns:a16="http://schemas.microsoft.com/office/drawing/2014/main" id="{63E2ECDB-335B-4A60-AB13-87D9E2C869AC}"/>
              </a:ext>
            </a:extLst>
          </p:cNvPr>
          <p:cNvSpPr/>
          <p:nvPr/>
        </p:nvSpPr>
        <p:spPr>
          <a:xfrm>
            <a:off x="45534" y="6409335"/>
            <a:ext cx="9645534" cy="369332"/>
          </a:xfrm>
          <a:prstGeom prst="rect">
            <a:avLst/>
          </a:prstGeom>
        </p:spPr>
        <p:txBody>
          <a:bodyPr wrap="square">
            <a:spAutoFit/>
          </a:bodyPr>
          <a:lstStyle/>
          <a:p>
            <a:r>
              <a:rPr lang="en-GB" dirty="0">
                <a:solidFill>
                  <a:schemeClr val="accent1">
                    <a:lumMod val="50000"/>
                  </a:schemeClr>
                </a:solidFill>
              </a:rPr>
              <a:t>LO: Understand the responsibilities of parents within the Catholic faith</a:t>
            </a:r>
            <a:r>
              <a:rPr lang="en-GB" dirty="0"/>
              <a:t>.</a:t>
            </a:r>
          </a:p>
        </p:txBody>
      </p:sp>
    </p:spTree>
    <p:extLst>
      <p:ext uri="{BB962C8B-B14F-4D97-AF65-F5344CB8AC3E}">
        <p14:creationId xmlns:p14="http://schemas.microsoft.com/office/powerpoint/2010/main" val="3074308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E8BE9B8255F7449B9B7039B718D846" ma:contentTypeVersion="11" ma:contentTypeDescription="Create a new document." ma:contentTypeScope="" ma:versionID="e2621e99655a766e71cc721cf0685209">
  <xsd:schema xmlns:xsd="http://www.w3.org/2001/XMLSchema" xmlns:xs="http://www.w3.org/2001/XMLSchema" xmlns:p="http://schemas.microsoft.com/office/2006/metadata/properties" xmlns:ns2="4797d39e-7110-498e-9f99-4da8e39d64cb" xmlns:ns3="a76a3c1a-0463-4261-8678-9808e0d49f29" targetNamespace="http://schemas.microsoft.com/office/2006/metadata/properties" ma:root="true" ma:fieldsID="511e9ad595e2e1f1afe8014f025e65dd" ns2:_="" ns3:_="">
    <xsd:import namespace="4797d39e-7110-498e-9f99-4da8e39d64cb"/>
    <xsd:import namespace="a76a3c1a-0463-4261-8678-9808e0d49f2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97d39e-7110-498e-9f99-4da8e39d64c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6a3c1a-0463-4261-8678-9808e0d49f2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CEB8B8-B957-4E8C-ADBC-82A344B4E2FE}">
  <ds:schemaRefs>
    <ds:schemaRef ds:uri="http://schemas.microsoft.com/office/2006/documentManagement/types"/>
    <ds:schemaRef ds:uri="http://purl.org/dc/elements/1.1/"/>
    <ds:schemaRef ds:uri="http://purl.org/dc/terms/"/>
    <ds:schemaRef ds:uri="http://www.w3.org/XML/1998/namespace"/>
    <ds:schemaRef ds:uri="a76a3c1a-0463-4261-8678-9808e0d49f29"/>
    <ds:schemaRef ds:uri="http://schemas.microsoft.com/office/infopath/2007/PartnerControls"/>
    <ds:schemaRef ds:uri="http://schemas.openxmlformats.org/package/2006/metadata/core-properties"/>
    <ds:schemaRef ds:uri="4797d39e-7110-498e-9f99-4da8e39d64cb"/>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429C967-3D81-4849-A3D6-B60047917244}">
  <ds:schemaRefs>
    <ds:schemaRef ds:uri="http://schemas.microsoft.com/sharepoint/v3/contenttype/forms"/>
  </ds:schemaRefs>
</ds:datastoreItem>
</file>

<file path=customXml/itemProps3.xml><?xml version="1.0" encoding="utf-8"?>
<ds:datastoreItem xmlns:ds="http://schemas.openxmlformats.org/officeDocument/2006/customXml" ds:itemID="{A42D36F9-C838-4EB7-BA28-444B52A99C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97d39e-7110-498e-9f99-4da8e39d64cb"/>
    <ds:schemaRef ds:uri="a76a3c1a-0463-4261-8678-9808e0d49f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3247</TotalTime>
  <Words>1384</Words>
  <Application>Microsoft Office PowerPoint</Application>
  <PresentationFormat>Widescreen</PresentationFormat>
  <Paragraphs>143</Paragraphs>
  <Slides>14</Slides>
  <Notes>14</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Calibri Light</vt:lpstr>
      <vt:lpstr>Wingdings</vt:lpstr>
      <vt:lpstr>Office Theme</vt:lpstr>
      <vt:lpstr>1_Office Theme</vt:lpstr>
      <vt:lpstr>PowerPoint Presentation</vt:lpstr>
      <vt:lpstr>Fruitful Families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Lord, As we grow in understanding and love every day we thank you for the ability to be able to love others. We ask you to continue guiding us to do our very best and to be able to acknowledge what is best for us and our families.  We ask that all those who have challenging family circumstances to feel your love and grace always. Amen</dc:title>
  <dc:creator>Nadine Maguire</dc:creator>
  <cp:lastModifiedBy>Claire O'Neill</cp:lastModifiedBy>
  <cp:revision>49</cp:revision>
  <dcterms:created xsi:type="dcterms:W3CDTF">2020-07-22T12:58:26Z</dcterms:created>
  <dcterms:modified xsi:type="dcterms:W3CDTF">2021-01-03T23:16:50Z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0x01010037E8BE9B8255F7449B9B7039B718D846</vt:lpwstr>
  </property>
</Properties>
</file>