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9" r:id="rId5"/>
    <p:sldId id="266" r:id="rId6"/>
    <p:sldId id="280" r:id="rId7"/>
    <p:sldId id="270" r:id="rId8"/>
    <p:sldId id="268" r:id="rId9"/>
    <p:sldId id="281" r:id="rId10"/>
    <p:sldId id="282" r:id="rId11"/>
    <p:sldId id="283" r:id="rId12"/>
    <p:sldId id="285" r:id="rId13"/>
    <p:sldId id="288" r:id="rId14"/>
    <p:sldId id="287" r:id="rId15"/>
    <p:sldId id="265" r:id="rId16"/>
    <p:sldId id="289" r:id="rId17"/>
    <p:sldId id="290"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Crowley" initials="AC" lastIdx="1" clrIdx="0">
    <p:extLst>
      <p:ext uri="{19B8F6BF-5375-455C-9EA6-DF929625EA0E}">
        <p15:presenceInfo xmlns:p15="http://schemas.microsoft.com/office/powerpoint/2012/main" userId="S::amandacrowley@rcdow.org.uk::7498b1e3-3440-4650-a4e1-812dea2ebd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7FE36-EF8F-8FFD-C795-A6CA577DAC4E}" v="252" dt="2023-06-27T13:48:58.434"/>
    <p1510:client id="{EC137EA9-CE05-F0A1-2593-174E92F4B36D}" v="1" dt="2021-07-26T09:28:24.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73848" autoAdjust="0"/>
  </p:normalViewPr>
  <p:slideViewPr>
    <p:cSldViewPr snapToGrid="0" snapToObjects="1">
      <p:cViewPr varScale="1">
        <p:scale>
          <a:sx n="64" d="100"/>
          <a:sy n="64" d="100"/>
        </p:scale>
        <p:origin x="139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O'Neill" userId="69e15da6-52c4-49e3-8e26-c9cc2bc5742b" providerId="ADAL" clId="{5D6F3AB7-24EC-4FC5-B2B0-3C801FB2669B}"/>
    <pc:docChg chg="undo redo custSel addSld delSld modSld sldOrd delMainMaster">
      <pc:chgData name="Claire O'Neill" userId="69e15da6-52c4-49e3-8e26-c9cc2bc5742b" providerId="ADAL" clId="{5D6F3AB7-24EC-4FC5-B2B0-3C801FB2669B}" dt="2021-01-04T00:58:49.311" v="907"/>
      <pc:docMkLst>
        <pc:docMk/>
      </pc:docMkLst>
      <pc:sldChg chg="delSp del">
        <pc:chgData name="Claire O'Neill" userId="69e15da6-52c4-49e3-8e26-c9cc2bc5742b" providerId="ADAL" clId="{5D6F3AB7-24EC-4FC5-B2B0-3C801FB2669B}" dt="2021-01-03T23:37:32.997" v="138" actId="2696"/>
        <pc:sldMkLst>
          <pc:docMk/>
          <pc:sldMk cId="2451005613" sldId="256"/>
        </pc:sldMkLst>
        <pc:spChg chg="del">
          <ac:chgData name="Claire O'Neill" userId="69e15da6-52c4-49e3-8e26-c9cc2bc5742b" providerId="ADAL" clId="{5D6F3AB7-24EC-4FC5-B2B0-3C801FB2669B}" dt="2021-01-03T23:33:55.396" v="65"/>
          <ac:spMkLst>
            <pc:docMk/>
            <pc:sldMk cId="2451005613" sldId="256"/>
            <ac:spMk id="9" creationId="{00000000-0000-0000-0000-000000000000}"/>
          </ac:spMkLst>
        </pc:spChg>
        <pc:picChg chg="del">
          <ac:chgData name="Claire O'Neill" userId="69e15da6-52c4-49e3-8e26-c9cc2bc5742b" providerId="ADAL" clId="{5D6F3AB7-24EC-4FC5-B2B0-3C801FB2669B}" dt="2021-01-03T23:33:03.327" v="51"/>
          <ac:picMkLst>
            <pc:docMk/>
            <pc:sldMk cId="2451005613" sldId="256"/>
            <ac:picMk id="3" creationId="{00000000-0000-0000-0000-000000000000}"/>
          </ac:picMkLst>
        </pc:picChg>
      </pc:sldChg>
      <pc:sldChg chg="delSp modSp del modAnim">
        <pc:chgData name="Claire O'Neill" userId="69e15da6-52c4-49e3-8e26-c9cc2bc5742b" providerId="ADAL" clId="{5D6F3AB7-24EC-4FC5-B2B0-3C801FB2669B}" dt="2021-01-04T00:06:06.554" v="444" actId="2696"/>
        <pc:sldMkLst>
          <pc:docMk/>
          <pc:sldMk cId="3572571809" sldId="257"/>
        </pc:sldMkLst>
        <pc:spChg chg="del">
          <ac:chgData name="Claire O'Neill" userId="69e15da6-52c4-49e3-8e26-c9cc2bc5742b" providerId="ADAL" clId="{5D6F3AB7-24EC-4FC5-B2B0-3C801FB2669B}" dt="2021-01-03T23:54:02.511" v="272"/>
          <ac:spMkLst>
            <pc:docMk/>
            <pc:sldMk cId="3572571809" sldId="257"/>
            <ac:spMk id="12" creationId="{00000000-0000-0000-0000-000000000000}"/>
          </ac:spMkLst>
        </pc:spChg>
        <pc:spChg chg="del">
          <ac:chgData name="Claire O'Neill" userId="69e15da6-52c4-49e3-8e26-c9cc2bc5742b" providerId="ADAL" clId="{5D6F3AB7-24EC-4FC5-B2B0-3C801FB2669B}" dt="2021-01-03T23:58:05.243" v="353"/>
          <ac:spMkLst>
            <pc:docMk/>
            <pc:sldMk cId="3572571809" sldId="257"/>
            <ac:spMk id="13" creationId="{00000000-0000-0000-0000-000000000000}"/>
          </ac:spMkLst>
        </pc:spChg>
        <pc:spChg chg="del mod">
          <ac:chgData name="Claire O'Neill" userId="69e15da6-52c4-49e3-8e26-c9cc2bc5742b" providerId="ADAL" clId="{5D6F3AB7-24EC-4FC5-B2B0-3C801FB2669B}" dt="2021-01-03T23:56:05.432" v="318"/>
          <ac:spMkLst>
            <pc:docMk/>
            <pc:sldMk cId="3572571809" sldId="257"/>
            <ac:spMk id="14" creationId="{00000000-0000-0000-0000-000000000000}"/>
          </ac:spMkLst>
        </pc:spChg>
        <pc:picChg chg="del">
          <ac:chgData name="Claire O'Neill" userId="69e15da6-52c4-49e3-8e26-c9cc2bc5742b" providerId="ADAL" clId="{5D6F3AB7-24EC-4FC5-B2B0-3C801FB2669B}" dt="2021-01-03T23:54:04.023" v="273" actId="478"/>
          <ac:picMkLst>
            <pc:docMk/>
            <pc:sldMk cId="3572571809" sldId="257"/>
            <ac:picMk id="1026" creationId="{00000000-0000-0000-0000-000000000000}"/>
          </ac:picMkLst>
        </pc:picChg>
      </pc:sldChg>
      <pc:sldChg chg="delSp modSp del">
        <pc:chgData name="Claire O'Neill" userId="69e15da6-52c4-49e3-8e26-c9cc2bc5742b" providerId="ADAL" clId="{5D6F3AB7-24EC-4FC5-B2B0-3C801FB2669B}" dt="2021-01-04T00:14:22.562" v="547" actId="2696"/>
        <pc:sldMkLst>
          <pc:docMk/>
          <pc:sldMk cId="3269763327" sldId="258"/>
        </pc:sldMkLst>
        <pc:spChg chg="del">
          <ac:chgData name="Claire O'Neill" userId="69e15da6-52c4-49e3-8e26-c9cc2bc5742b" providerId="ADAL" clId="{5D6F3AB7-24EC-4FC5-B2B0-3C801FB2669B}" dt="2021-01-04T00:12:14.023" v="497"/>
          <ac:spMkLst>
            <pc:docMk/>
            <pc:sldMk cId="3269763327" sldId="258"/>
            <ac:spMk id="4" creationId="{00000000-0000-0000-0000-000000000000}"/>
          </ac:spMkLst>
        </pc:spChg>
        <pc:spChg chg="mod">
          <ac:chgData name="Claire O'Neill" userId="69e15da6-52c4-49e3-8e26-c9cc2bc5742b" providerId="ADAL" clId="{5D6F3AB7-24EC-4FC5-B2B0-3C801FB2669B}" dt="2021-01-04T00:09:17.044" v="461"/>
          <ac:spMkLst>
            <pc:docMk/>
            <pc:sldMk cId="3269763327" sldId="258"/>
            <ac:spMk id="7" creationId="{00000000-0000-0000-0000-000000000000}"/>
          </ac:spMkLst>
        </pc:spChg>
        <pc:spChg chg="del">
          <ac:chgData name="Claire O'Neill" userId="69e15da6-52c4-49e3-8e26-c9cc2bc5742b" providerId="ADAL" clId="{5D6F3AB7-24EC-4FC5-B2B0-3C801FB2669B}" dt="2021-01-04T00:12:49.640" v="503"/>
          <ac:spMkLst>
            <pc:docMk/>
            <pc:sldMk cId="3269763327" sldId="258"/>
            <ac:spMk id="8" creationId="{00000000-0000-0000-0000-000000000000}"/>
          </ac:spMkLst>
        </pc:spChg>
      </pc:sldChg>
      <pc:sldChg chg="modSp del">
        <pc:chgData name="Claire O'Neill" userId="69e15da6-52c4-49e3-8e26-c9cc2bc5742b" providerId="ADAL" clId="{5D6F3AB7-24EC-4FC5-B2B0-3C801FB2669B}" dt="2021-01-03T23:30:13.161" v="10" actId="2696"/>
        <pc:sldMkLst>
          <pc:docMk/>
          <pc:sldMk cId="3967397208" sldId="260"/>
        </pc:sldMkLst>
        <pc:spChg chg="mod">
          <ac:chgData name="Claire O'Neill" userId="69e15da6-52c4-49e3-8e26-c9cc2bc5742b" providerId="ADAL" clId="{5D6F3AB7-24EC-4FC5-B2B0-3C801FB2669B}" dt="2021-01-03T23:29:29.243" v="0"/>
          <ac:spMkLst>
            <pc:docMk/>
            <pc:sldMk cId="3967397208" sldId="260"/>
            <ac:spMk id="2" creationId="{00000000-0000-0000-0000-000000000000}"/>
          </ac:spMkLst>
        </pc:spChg>
      </pc:sldChg>
      <pc:sldChg chg="delSp del">
        <pc:chgData name="Claire O'Neill" userId="69e15da6-52c4-49e3-8e26-c9cc2bc5742b" providerId="ADAL" clId="{5D6F3AB7-24EC-4FC5-B2B0-3C801FB2669B}" dt="2021-01-03T23:48:22.283" v="248" actId="2696"/>
        <pc:sldMkLst>
          <pc:docMk/>
          <pc:sldMk cId="1450187951" sldId="261"/>
        </pc:sldMkLst>
        <pc:spChg chg="del">
          <ac:chgData name="Claire O'Neill" userId="69e15da6-52c4-49e3-8e26-c9cc2bc5742b" providerId="ADAL" clId="{5D6F3AB7-24EC-4FC5-B2B0-3C801FB2669B}" dt="2021-01-03T23:40:51.082" v="150"/>
          <ac:spMkLst>
            <pc:docMk/>
            <pc:sldMk cId="1450187951" sldId="261"/>
            <ac:spMk id="2" creationId="{00000000-0000-0000-0000-000000000000}"/>
          </ac:spMkLst>
        </pc:spChg>
        <pc:spChg chg="del">
          <ac:chgData name="Claire O'Neill" userId="69e15da6-52c4-49e3-8e26-c9cc2bc5742b" providerId="ADAL" clId="{5D6F3AB7-24EC-4FC5-B2B0-3C801FB2669B}" dt="2021-01-03T23:43:42.773" v="180"/>
          <ac:spMkLst>
            <pc:docMk/>
            <pc:sldMk cId="1450187951" sldId="261"/>
            <ac:spMk id="3" creationId="{00000000-0000-0000-0000-000000000000}"/>
          </ac:spMkLst>
        </pc:spChg>
        <pc:spChg chg="del">
          <ac:chgData name="Claire O'Neill" userId="69e15da6-52c4-49e3-8e26-c9cc2bc5742b" providerId="ADAL" clId="{5D6F3AB7-24EC-4FC5-B2B0-3C801FB2669B}" dt="2021-01-03T23:42:57.128" v="174"/>
          <ac:spMkLst>
            <pc:docMk/>
            <pc:sldMk cId="1450187951" sldId="261"/>
            <ac:spMk id="4" creationId="{00000000-0000-0000-0000-000000000000}"/>
          </ac:spMkLst>
        </pc:spChg>
        <pc:spChg chg="del">
          <ac:chgData name="Claire O'Neill" userId="69e15da6-52c4-49e3-8e26-c9cc2bc5742b" providerId="ADAL" clId="{5D6F3AB7-24EC-4FC5-B2B0-3C801FB2669B}" dt="2021-01-03T23:44:08.667" v="186"/>
          <ac:spMkLst>
            <pc:docMk/>
            <pc:sldMk cId="1450187951" sldId="261"/>
            <ac:spMk id="5" creationId="{00000000-0000-0000-0000-000000000000}"/>
          </ac:spMkLst>
        </pc:spChg>
      </pc:sldChg>
      <pc:sldChg chg="modSp del">
        <pc:chgData name="Claire O'Neill" userId="69e15da6-52c4-49e3-8e26-c9cc2bc5742b" providerId="ADAL" clId="{5D6F3AB7-24EC-4FC5-B2B0-3C801FB2669B}" dt="2021-01-04T00:07:58.807" v="457" actId="2696"/>
        <pc:sldMkLst>
          <pc:docMk/>
          <pc:sldMk cId="1343895135" sldId="262"/>
        </pc:sldMkLst>
        <pc:spChg chg="mod">
          <ac:chgData name="Claire O'Neill" userId="69e15da6-52c4-49e3-8e26-c9cc2bc5742b" providerId="ADAL" clId="{5D6F3AB7-24EC-4FC5-B2B0-3C801FB2669B}" dt="2021-01-04T00:06:52.642" v="445"/>
          <ac:spMkLst>
            <pc:docMk/>
            <pc:sldMk cId="1343895135" sldId="262"/>
            <ac:spMk id="3" creationId="{00000000-0000-0000-0000-000000000000}"/>
          </ac:spMkLst>
        </pc:spChg>
      </pc:sldChg>
      <pc:sldChg chg="addSp delSp modSp del modAnim">
        <pc:chgData name="Claire O'Neill" userId="69e15da6-52c4-49e3-8e26-c9cc2bc5742b" providerId="ADAL" clId="{5D6F3AB7-24EC-4FC5-B2B0-3C801FB2669B}" dt="2021-01-04T00:31:27.289" v="678" actId="2696"/>
        <pc:sldMkLst>
          <pc:docMk/>
          <pc:sldMk cId="4016725193" sldId="263"/>
        </pc:sldMkLst>
        <pc:spChg chg="del">
          <ac:chgData name="Claire O'Neill" userId="69e15da6-52c4-49e3-8e26-c9cc2bc5742b" providerId="ADAL" clId="{5D6F3AB7-24EC-4FC5-B2B0-3C801FB2669B}" dt="2021-01-04T00:18:38.317" v="574"/>
          <ac:spMkLst>
            <pc:docMk/>
            <pc:sldMk cId="4016725193" sldId="263"/>
            <ac:spMk id="2" creationId="{00000000-0000-0000-0000-000000000000}"/>
          </ac:spMkLst>
        </pc:spChg>
        <pc:spChg chg="del">
          <ac:chgData name="Claire O'Neill" userId="69e15da6-52c4-49e3-8e26-c9cc2bc5742b" providerId="ADAL" clId="{5D6F3AB7-24EC-4FC5-B2B0-3C801FB2669B}" dt="2021-01-04T00:16:42.339" v="558"/>
          <ac:spMkLst>
            <pc:docMk/>
            <pc:sldMk cId="4016725193" sldId="263"/>
            <ac:spMk id="4" creationId="{00000000-0000-0000-0000-000000000000}"/>
          </ac:spMkLst>
        </pc:spChg>
        <pc:spChg chg="del mod">
          <ac:chgData name="Claire O'Neill" userId="69e15da6-52c4-49e3-8e26-c9cc2bc5742b" providerId="ADAL" clId="{5D6F3AB7-24EC-4FC5-B2B0-3C801FB2669B}" dt="2021-01-04T00:17:13.150" v="565"/>
          <ac:spMkLst>
            <pc:docMk/>
            <pc:sldMk cId="4016725193" sldId="263"/>
            <ac:spMk id="7" creationId="{00000000-0000-0000-0000-000000000000}"/>
          </ac:spMkLst>
        </pc:spChg>
        <pc:spChg chg="del">
          <ac:chgData name="Claire O'Neill" userId="69e15da6-52c4-49e3-8e26-c9cc2bc5742b" providerId="ADAL" clId="{5D6F3AB7-24EC-4FC5-B2B0-3C801FB2669B}" dt="2021-01-04T00:22:56.617" v="603"/>
          <ac:spMkLst>
            <pc:docMk/>
            <pc:sldMk cId="4016725193" sldId="263"/>
            <ac:spMk id="10" creationId="{00000000-0000-0000-0000-000000000000}"/>
          </ac:spMkLst>
        </pc:spChg>
        <pc:spChg chg="del">
          <ac:chgData name="Claire O'Neill" userId="69e15da6-52c4-49e3-8e26-c9cc2bc5742b" providerId="ADAL" clId="{5D6F3AB7-24EC-4FC5-B2B0-3C801FB2669B}" dt="2021-01-04T00:23:32.121" v="606"/>
          <ac:spMkLst>
            <pc:docMk/>
            <pc:sldMk cId="4016725193" sldId="263"/>
            <ac:spMk id="18" creationId="{00000000-0000-0000-0000-000000000000}"/>
          </ac:spMkLst>
        </pc:spChg>
        <pc:spChg chg="del">
          <ac:chgData name="Claire O'Neill" userId="69e15da6-52c4-49e3-8e26-c9cc2bc5742b" providerId="ADAL" clId="{5D6F3AB7-24EC-4FC5-B2B0-3C801FB2669B}" dt="2021-01-04T00:22:38.591" v="600"/>
          <ac:spMkLst>
            <pc:docMk/>
            <pc:sldMk cId="4016725193" sldId="263"/>
            <ac:spMk id="19" creationId="{00000000-0000-0000-0000-000000000000}"/>
          </ac:spMkLst>
        </pc:spChg>
        <pc:spChg chg="del">
          <ac:chgData name="Claire O'Neill" userId="69e15da6-52c4-49e3-8e26-c9cc2bc5742b" providerId="ADAL" clId="{5D6F3AB7-24EC-4FC5-B2B0-3C801FB2669B}" dt="2021-01-04T00:24:12.185" v="609"/>
          <ac:spMkLst>
            <pc:docMk/>
            <pc:sldMk cId="4016725193" sldId="263"/>
            <ac:spMk id="24" creationId="{00000000-0000-0000-0000-000000000000}"/>
          </ac:spMkLst>
        </pc:spChg>
        <pc:spChg chg="add del">
          <ac:chgData name="Claire O'Neill" userId="69e15da6-52c4-49e3-8e26-c9cc2bc5742b" providerId="ADAL" clId="{5D6F3AB7-24EC-4FC5-B2B0-3C801FB2669B}" dt="2021-01-04T00:30:55.534" v="674"/>
          <ac:spMkLst>
            <pc:docMk/>
            <pc:sldMk cId="4016725193" sldId="263"/>
            <ac:spMk id="25" creationId="{00000000-0000-0000-0000-000000000000}"/>
          </ac:spMkLst>
        </pc:spChg>
        <pc:picChg chg="del">
          <ac:chgData name="Claire O'Neill" userId="69e15da6-52c4-49e3-8e26-c9cc2bc5742b" providerId="ADAL" clId="{5D6F3AB7-24EC-4FC5-B2B0-3C801FB2669B}" dt="2021-01-04T00:20:27.613" v="587"/>
          <ac:picMkLst>
            <pc:docMk/>
            <pc:sldMk cId="4016725193" sldId="263"/>
            <ac:picMk id="20" creationId="{00000000-0000-0000-0000-000000000000}"/>
          </ac:picMkLst>
        </pc:picChg>
        <pc:cxnChg chg="del">
          <ac:chgData name="Claire O'Neill" userId="69e15da6-52c4-49e3-8e26-c9cc2bc5742b" providerId="ADAL" clId="{5D6F3AB7-24EC-4FC5-B2B0-3C801FB2669B}" dt="2021-01-04T00:21:15.362" v="592"/>
          <ac:cxnSpMkLst>
            <pc:docMk/>
            <pc:sldMk cId="4016725193" sldId="263"/>
            <ac:cxnSpMk id="6" creationId="{341AF8F0-E93F-474B-9086-30215BAAE5B1}"/>
          </ac:cxnSpMkLst>
        </pc:cxnChg>
        <pc:cxnChg chg="del">
          <ac:chgData name="Claire O'Neill" userId="69e15da6-52c4-49e3-8e26-c9cc2bc5742b" providerId="ADAL" clId="{5D6F3AB7-24EC-4FC5-B2B0-3C801FB2669B}" dt="2021-01-04T00:24:46.830" v="612"/>
          <ac:cxnSpMkLst>
            <pc:docMk/>
            <pc:sldMk cId="4016725193" sldId="263"/>
            <ac:cxnSpMk id="22" creationId="{00000000-0000-0000-0000-000000000000}"/>
          </ac:cxnSpMkLst>
        </pc:cxnChg>
      </pc:sldChg>
      <pc:sldChg chg="addSp modSp modAnim">
        <pc:chgData name="Claire O'Neill" userId="69e15da6-52c4-49e3-8e26-c9cc2bc5742b" providerId="ADAL" clId="{5D6F3AB7-24EC-4FC5-B2B0-3C801FB2669B}" dt="2021-01-04T00:58:49.311" v="907"/>
        <pc:sldMkLst>
          <pc:docMk/>
          <pc:sldMk cId="3088323265" sldId="265"/>
        </pc:sldMkLst>
        <pc:spChg chg="mod">
          <ac:chgData name="Claire O'Neill" userId="69e15da6-52c4-49e3-8e26-c9cc2bc5742b" providerId="ADAL" clId="{5D6F3AB7-24EC-4FC5-B2B0-3C801FB2669B}" dt="2021-01-04T00:12:22.278" v="498" actId="1076"/>
          <ac:spMkLst>
            <pc:docMk/>
            <pc:sldMk cId="3088323265" sldId="265"/>
            <ac:spMk id="4" creationId="{00000000-0000-0000-0000-000000000000}"/>
          </ac:spMkLst>
        </pc:spChg>
        <pc:spChg chg="mod">
          <ac:chgData name="Claire O'Neill" userId="69e15da6-52c4-49e3-8e26-c9cc2bc5742b" providerId="ADAL" clId="{5D6F3AB7-24EC-4FC5-B2B0-3C801FB2669B}" dt="2021-01-04T00:14:09.661" v="546" actId="20577"/>
          <ac:spMkLst>
            <pc:docMk/>
            <pc:sldMk cId="3088323265" sldId="265"/>
            <ac:spMk id="5" creationId="{00000000-0000-0000-0000-000000000000}"/>
          </ac:spMkLst>
        </pc:spChg>
        <pc:spChg chg="add mod">
          <ac:chgData name="Claire O'Neill" userId="69e15da6-52c4-49e3-8e26-c9cc2bc5742b" providerId="ADAL" clId="{5D6F3AB7-24EC-4FC5-B2B0-3C801FB2669B}" dt="2021-01-04T00:12:37.499" v="502" actId="207"/>
          <ac:spMkLst>
            <pc:docMk/>
            <pc:sldMk cId="3088323265" sldId="265"/>
            <ac:spMk id="10" creationId="{77283846-6439-4E97-8611-50C70A84973C}"/>
          </ac:spMkLst>
        </pc:spChg>
        <pc:spChg chg="add mod">
          <ac:chgData name="Claire O'Neill" userId="69e15da6-52c4-49e3-8e26-c9cc2bc5742b" providerId="ADAL" clId="{5D6F3AB7-24EC-4FC5-B2B0-3C801FB2669B}" dt="2021-01-04T00:13:55.897" v="527" actId="1076"/>
          <ac:spMkLst>
            <pc:docMk/>
            <pc:sldMk cId="3088323265" sldId="265"/>
            <ac:spMk id="11" creationId="{6CE7BFDC-748A-4CA3-9293-172F3E83A162}"/>
          </ac:spMkLst>
        </pc:spChg>
      </pc:sldChg>
      <pc:sldChg chg="modSp">
        <pc:chgData name="Claire O'Neill" userId="69e15da6-52c4-49e3-8e26-c9cc2bc5742b" providerId="ADAL" clId="{5D6F3AB7-24EC-4FC5-B2B0-3C801FB2669B}" dt="2021-01-03T23:32:31.780" v="50" actId="1076"/>
        <pc:sldMkLst>
          <pc:docMk/>
          <pc:sldMk cId="3251457600" sldId="266"/>
        </pc:sldMkLst>
        <pc:spChg chg="mod">
          <ac:chgData name="Claire O'Neill" userId="69e15da6-52c4-49e3-8e26-c9cc2bc5742b" providerId="ADAL" clId="{5D6F3AB7-24EC-4FC5-B2B0-3C801FB2669B}" dt="2021-01-03T23:31:10.625" v="40" actId="1076"/>
          <ac:spMkLst>
            <pc:docMk/>
            <pc:sldMk cId="3251457600" sldId="266"/>
            <ac:spMk id="2" creationId="{5DA67DA4-3123-1B49-98D0-69C6012F3955}"/>
          </ac:spMkLst>
        </pc:spChg>
        <pc:spChg chg="mod">
          <ac:chgData name="Claire O'Neill" userId="69e15da6-52c4-49e3-8e26-c9cc2bc5742b" providerId="ADAL" clId="{5D6F3AB7-24EC-4FC5-B2B0-3C801FB2669B}" dt="2021-01-03T23:32:31.780" v="50" actId="1076"/>
          <ac:spMkLst>
            <pc:docMk/>
            <pc:sldMk cId="3251457600" sldId="266"/>
            <ac:spMk id="3" creationId="{6A97CDC7-F2D8-E944-A459-2D6EB3CFDC00}"/>
          </ac:spMkLst>
        </pc:spChg>
      </pc:sldChg>
      <pc:sldChg chg="addSp delSp modSp">
        <pc:chgData name="Claire O'Neill" userId="69e15da6-52c4-49e3-8e26-c9cc2bc5742b" providerId="ADAL" clId="{5D6F3AB7-24EC-4FC5-B2B0-3C801FB2669B}" dt="2021-01-03T23:42:03.030" v="168"/>
        <pc:sldMkLst>
          <pc:docMk/>
          <pc:sldMk cId="3759967027" sldId="268"/>
        </pc:sldMkLst>
        <pc:spChg chg="del mod">
          <ac:chgData name="Claire O'Neill" userId="69e15da6-52c4-49e3-8e26-c9cc2bc5742b" providerId="ADAL" clId="{5D6F3AB7-24EC-4FC5-B2B0-3C801FB2669B}" dt="2021-01-03T23:42:03.030" v="168"/>
          <ac:spMkLst>
            <pc:docMk/>
            <pc:sldMk cId="3759967027" sldId="268"/>
            <ac:spMk id="2" creationId="{342D2452-CE50-478A-A441-A4379741787C}"/>
          </ac:spMkLst>
        </pc:spChg>
        <pc:spChg chg="add mod">
          <ac:chgData name="Claire O'Neill" userId="69e15da6-52c4-49e3-8e26-c9cc2bc5742b" providerId="ADAL" clId="{5D6F3AB7-24EC-4FC5-B2B0-3C801FB2669B}" dt="2021-01-03T23:42:01.226" v="166" actId="1076"/>
          <ac:spMkLst>
            <pc:docMk/>
            <pc:sldMk cId="3759967027" sldId="268"/>
            <ac:spMk id="18" creationId="{86C466E5-04C0-4C15-967A-3E94A455D6CA}"/>
          </ac:spMkLst>
        </pc:spChg>
      </pc:sldChg>
      <pc:sldChg chg="addSp delSp modSp modAnim">
        <pc:chgData name="Claire O'Neill" userId="69e15da6-52c4-49e3-8e26-c9cc2bc5742b" providerId="ADAL" clId="{5D6F3AB7-24EC-4FC5-B2B0-3C801FB2669B}" dt="2021-01-04T00:39:18.234" v="803"/>
        <pc:sldMkLst>
          <pc:docMk/>
          <pc:sldMk cId="1331412996" sldId="270"/>
        </pc:sldMkLst>
        <pc:spChg chg="del">
          <ac:chgData name="Claire O'Neill" userId="69e15da6-52c4-49e3-8e26-c9cc2bc5742b" providerId="ADAL" clId="{5D6F3AB7-24EC-4FC5-B2B0-3C801FB2669B}" dt="2021-01-03T23:42:40.786" v="169" actId="478"/>
          <ac:spMkLst>
            <pc:docMk/>
            <pc:sldMk cId="1331412996" sldId="270"/>
            <ac:spMk id="2" creationId="{DC370AF1-FEE8-4E02-9618-22AC9B175271}"/>
          </ac:spMkLst>
        </pc:spChg>
        <pc:spChg chg="del">
          <ac:chgData name="Claire O'Neill" userId="69e15da6-52c4-49e3-8e26-c9cc2bc5742b" providerId="ADAL" clId="{5D6F3AB7-24EC-4FC5-B2B0-3C801FB2669B}" dt="2021-01-03T23:42:50.714" v="173" actId="478"/>
          <ac:spMkLst>
            <pc:docMk/>
            <pc:sldMk cId="1331412996" sldId="270"/>
            <ac:spMk id="6" creationId="{2C212D9F-722E-492C-B539-BE7117C6C883}"/>
          </ac:spMkLst>
        </pc:spChg>
        <pc:spChg chg="mod">
          <ac:chgData name="Claire O'Neill" userId="69e15da6-52c4-49e3-8e26-c9cc2bc5742b" providerId="ADAL" clId="{5D6F3AB7-24EC-4FC5-B2B0-3C801FB2669B}" dt="2021-01-03T23:43:12.422" v="177" actId="1076"/>
          <ac:spMkLst>
            <pc:docMk/>
            <pc:sldMk cId="1331412996" sldId="270"/>
            <ac:spMk id="15" creationId="{2527C0C2-8474-294F-857A-1622546CF982}"/>
          </ac:spMkLst>
        </pc:spChg>
        <pc:spChg chg="del">
          <ac:chgData name="Claire O'Neill" userId="69e15da6-52c4-49e3-8e26-c9cc2bc5742b" providerId="ADAL" clId="{5D6F3AB7-24EC-4FC5-B2B0-3C801FB2669B}" dt="2021-01-03T23:42:48.219" v="172" actId="478"/>
          <ac:spMkLst>
            <pc:docMk/>
            <pc:sldMk cId="1331412996" sldId="270"/>
            <ac:spMk id="16" creationId="{BCD62D76-F17B-4A67-8816-34AFB9B464EA}"/>
          </ac:spMkLst>
        </pc:spChg>
        <pc:spChg chg="add mod">
          <ac:chgData name="Claire O'Neill" userId="69e15da6-52c4-49e3-8e26-c9cc2bc5742b" providerId="ADAL" clId="{5D6F3AB7-24EC-4FC5-B2B0-3C801FB2669B}" dt="2021-01-03T23:44:17.070" v="188" actId="207"/>
          <ac:spMkLst>
            <pc:docMk/>
            <pc:sldMk cId="1331412996" sldId="270"/>
            <ac:spMk id="17" creationId="{4C87C86E-77D8-4E55-BC8C-8F0A3479926B}"/>
          </ac:spMkLst>
        </pc:spChg>
        <pc:spChg chg="add mod">
          <ac:chgData name="Claire O'Neill" userId="69e15da6-52c4-49e3-8e26-c9cc2bc5742b" providerId="ADAL" clId="{5D6F3AB7-24EC-4FC5-B2B0-3C801FB2669B}" dt="2021-01-03T23:44:02.327" v="185" actId="1076"/>
          <ac:spMkLst>
            <pc:docMk/>
            <pc:sldMk cId="1331412996" sldId="270"/>
            <ac:spMk id="19" creationId="{29C9CE1E-0160-4F9F-887E-D4FBEDB56FFD}"/>
          </ac:spMkLst>
        </pc:spChg>
        <pc:spChg chg="add mod">
          <ac:chgData name="Claire O'Neill" userId="69e15da6-52c4-49e3-8e26-c9cc2bc5742b" providerId="ADAL" clId="{5D6F3AB7-24EC-4FC5-B2B0-3C801FB2669B}" dt="2021-01-03T23:46:00.333" v="227" actId="2085"/>
          <ac:spMkLst>
            <pc:docMk/>
            <pc:sldMk cId="1331412996" sldId="270"/>
            <ac:spMk id="20" creationId="{21CBFE66-E27B-4B5B-9B6C-CA50C6A9BA4C}"/>
          </ac:spMkLst>
        </pc:spChg>
        <pc:spChg chg="del">
          <ac:chgData name="Claire O'Neill" userId="69e15da6-52c4-49e3-8e26-c9cc2bc5742b" providerId="ADAL" clId="{5D6F3AB7-24EC-4FC5-B2B0-3C801FB2669B}" dt="2021-01-03T23:42:43.632" v="170" actId="478"/>
          <ac:spMkLst>
            <pc:docMk/>
            <pc:sldMk cId="1331412996" sldId="270"/>
            <ac:spMk id="23" creationId="{25C72E62-1585-4602-89FF-3F4A50E6FF0F}"/>
          </ac:spMkLst>
        </pc:spChg>
        <pc:spChg chg="mod">
          <ac:chgData name="Claire O'Neill" userId="69e15da6-52c4-49e3-8e26-c9cc2bc5742b" providerId="ADAL" clId="{5D6F3AB7-24EC-4FC5-B2B0-3C801FB2669B}" dt="2021-01-03T23:44:47.923" v="202" actId="20577"/>
          <ac:spMkLst>
            <pc:docMk/>
            <pc:sldMk cId="1331412996" sldId="270"/>
            <ac:spMk id="33" creationId="{CAAA34E2-5C1F-4AC7-A45F-60FD8F1A4D1F}"/>
          </ac:spMkLst>
        </pc:spChg>
        <pc:graphicFrameChg chg="add mod modGraphic">
          <ac:chgData name="Claire O'Neill" userId="69e15da6-52c4-49e3-8e26-c9cc2bc5742b" providerId="ADAL" clId="{5D6F3AB7-24EC-4FC5-B2B0-3C801FB2669B}" dt="2021-01-03T23:47:20.596" v="247" actId="14100"/>
          <ac:graphicFrameMkLst>
            <pc:docMk/>
            <pc:sldMk cId="1331412996" sldId="270"/>
            <ac:graphicFrameMk id="21" creationId="{EBF4217F-A37B-4648-859B-BE55C0A5BBC3}"/>
          </ac:graphicFrameMkLst>
        </pc:graphicFrameChg>
        <pc:picChg chg="add mod">
          <ac:chgData name="Claire O'Neill" userId="69e15da6-52c4-49e3-8e26-c9cc2bc5742b" providerId="ADAL" clId="{5D6F3AB7-24EC-4FC5-B2B0-3C801FB2669B}" dt="2021-01-03T23:46:58.392" v="237" actId="14100"/>
          <ac:picMkLst>
            <pc:docMk/>
            <pc:sldMk cId="1331412996" sldId="270"/>
            <ac:picMk id="4" creationId="{D8380423-4E66-4096-9966-DEE6446B337B}"/>
          </ac:picMkLst>
        </pc:picChg>
        <pc:cxnChg chg="del">
          <ac:chgData name="Claire O'Neill" userId="69e15da6-52c4-49e3-8e26-c9cc2bc5742b" providerId="ADAL" clId="{5D6F3AB7-24EC-4FC5-B2B0-3C801FB2669B}" dt="2021-01-03T23:42:46.259" v="171" actId="478"/>
          <ac:cxnSpMkLst>
            <pc:docMk/>
            <pc:sldMk cId="1331412996" sldId="270"/>
            <ac:cxnSpMk id="3" creationId="{83A6A726-5AEF-4647-B7F9-A91A8E6B8651}"/>
          </ac:cxnSpMkLst>
        </pc:cxnChg>
      </pc:sldChg>
      <pc:sldChg chg="modSp">
        <pc:chgData name="Claire O'Neill" userId="69e15da6-52c4-49e3-8e26-c9cc2bc5742b" providerId="ADAL" clId="{5D6F3AB7-24EC-4FC5-B2B0-3C801FB2669B}" dt="2021-01-03T23:37:47.033" v="139" actId="1076"/>
        <pc:sldMkLst>
          <pc:docMk/>
          <pc:sldMk cId="2235232082" sldId="279"/>
        </pc:sldMkLst>
        <pc:spChg chg="mod">
          <ac:chgData name="Claire O'Neill" userId="69e15da6-52c4-49e3-8e26-c9cc2bc5742b" providerId="ADAL" clId="{5D6F3AB7-24EC-4FC5-B2B0-3C801FB2669B}" dt="2021-01-03T23:37:47.033" v="139" actId="1076"/>
          <ac:spMkLst>
            <pc:docMk/>
            <pc:sldMk cId="2235232082" sldId="279"/>
            <ac:spMk id="4" creationId="{1565F94D-5C5F-4145-B817-9D61C0C76D07}"/>
          </ac:spMkLst>
        </pc:spChg>
      </pc:sldChg>
      <pc:sldChg chg="addSp delSp modSp delAnim">
        <pc:chgData name="Claire O'Neill" userId="69e15da6-52c4-49e3-8e26-c9cc2bc5742b" providerId="ADAL" clId="{5D6F3AB7-24EC-4FC5-B2B0-3C801FB2669B}" dt="2021-01-03T23:48:56.872" v="256" actId="20577"/>
        <pc:sldMkLst>
          <pc:docMk/>
          <pc:sldMk cId="996312750" sldId="280"/>
        </pc:sldMkLst>
        <pc:spChg chg="del">
          <ac:chgData name="Claire O'Neill" userId="69e15da6-52c4-49e3-8e26-c9cc2bc5742b" providerId="ADAL" clId="{5D6F3AB7-24EC-4FC5-B2B0-3C801FB2669B}" dt="2021-01-03T23:33:25.989" v="58" actId="478"/>
          <ac:spMkLst>
            <pc:docMk/>
            <pc:sldMk cId="996312750" sldId="280"/>
            <ac:spMk id="4" creationId="{D3F90F44-4251-EF4E-9367-2F7847CD2252}"/>
          </ac:spMkLst>
        </pc:spChg>
        <pc:spChg chg="del">
          <ac:chgData name="Claire O'Neill" userId="69e15da6-52c4-49e3-8e26-c9cc2bc5742b" providerId="ADAL" clId="{5D6F3AB7-24EC-4FC5-B2B0-3C801FB2669B}" dt="2021-01-03T23:33:16.225" v="55" actId="478"/>
          <ac:spMkLst>
            <pc:docMk/>
            <pc:sldMk cId="996312750" sldId="280"/>
            <ac:spMk id="8" creationId="{8905316F-4CAD-414E-A79D-2F58B026ECB6}"/>
          </ac:spMkLst>
        </pc:spChg>
        <pc:spChg chg="mod">
          <ac:chgData name="Claire O'Neill" userId="69e15da6-52c4-49e3-8e26-c9cc2bc5742b" providerId="ADAL" clId="{5D6F3AB7-24EC-4FC5-B2B0-3C801FB2669B}" dt="2021-01-03T23:38:28.908" v="141" actId="1076"/>
          <ac:spMkLst>
            <pc:docMk/>
            <pc:sldMk cId="996312750" sldId="280"/>
            <ac:spMk id="15" creationId="{2527C0C2-8474-294F-857A-1622546CF982}"/>
          </ac:spMkLst>
        </pc:spChg>
        <pc:spChg chg="add mod">
          <ac:chgData name="Claire O'Neill" userId="69e15da6-52c4-49e3-8e26-c9cc2bc5742b" providerId="ADAL" clId="{5D6F3AB7-24EC-4FC5-B2B0-3C801FB2669B}" dt="2021-01-03T23:39:11.856" v="148" actId="1076"/>
          <ac:spMkLst>
            <pc:docMk/>
            <pc:sldMk cId="996312750" sldId="280"/>
            <ac:spMk id="23" creationId="{D2246F39-4307-4069-BE87-9D55F23443C4}"/>
          </ac:spMkLst>
        </pc:spChg>
        <pc:spChg chg="mod">
          <ac:chgData name="Claire O'Neill" userId="69e15da6-52c4-49e3-8e26-c9cc2bc5742b" providerId="ADAL" clId="{5D6F3AB7-24EC-4FC5-B2B0-3C801FB2669B}" dt="2021-01-03T23:48:56.872" v="256" actId="20577"/>
          <ac:spMkLst>
            <pc:docMk/>
            <pc:sldMk cId="996312750" sldId="280"/>
            <ac:spMk id="32" creationId="{13FD77C6-E608-46E5-B03B-52EF8DA1C08D}"/>
          </ac:spMkLst>
        </pc:spChg>
        <pc:spChg chg="del">
          <ac:chgData name="Claire O'Neill" userId="69e15da6-52c4-49e3-8e26-c9cc2bc5742b" providerId="ADAL" clId="{5D6F3AB7-24EC-4FC5-B2B0-3C801FB2669B}" dt="2021-01-03T23:33:07.463" v="52" actId="478"/>
          <ac:spMkLst>
            <pc:docMk/>
            <pc:sldMk cId="996312750" sldId="280"/>
            <ac:spMk id="35" creationId="{30D5AFE3-6CF7-4024-B1BF-9E4567ADED9C}"/>
          </ac:spMkLst>
        </pc:spChg>
        <pc:spChg chg="del">
          <ac:chgData name="Claire O'Neill" userId="69e15da6-52c4-49e3-8e26-c9cc2bc5742b" providerId="ADAL" clId="{5D6F3AB7-24EC-4FC5-B2B0-3C801FB2669B}" dt="2021-01-03T23:33:30.920" v="60" actId="478"/>
          <ac:spMkLst>
            <pc:docMk/>
            <pc:sldMk cId="996312750" sldId="280"/>
            <ac:spMk id="41" creationId="{C3D2A351-BD0E-40AB-84C3-BEDF095EBFB9}"/>
          </ac:spMkLst>
        </pc:spChg>
        <pc:spChg chg="del">
          <ac:chgData name="Claire O'Neill" userId="69e15da6-52c4-49e3-8e26-c9cc2bc5742b" providerId="ADAL" clId="{5D6F3AB7-24EC-4FC5-B2B0-3C801FB2669B}" dt="2021-01-03T23:33:34.499" v="61" actId="478"/>
          <ac:spMkLst>
            <pc:docMk/>
            <pc:sldMk cId="996312750" sldId="280"/>
            <ac:spMk id="43" creationId="{5E59F479-28B7-490E-983C-D413FD23B0EF}"/>
          </ac:spMkLst>
        </pc:spChg>
        <pc:spChg chg="del">
          <ac:chgData name="Claire O'Neill" userId="69e15da6-52c4-49e3-8e26-c9cc2bc5742b" providerId="ADAL" clId="{5D6F3AB7-24EC-4FC5-B2B0-3C801FB2669B}" dt="2021-01-03T23:33:37.961" v="62" actId="478"/>
          <ac:spMkLst>
            <pc:docMk/>
            <pc:sldMk cId="996312750" sldId="280"/>
            <ac:spMk id="45" creationId="{4706B1E1-FC90-49C4-A44A-C897EC2F5CEE}"/>
          </ac:spMkLst>
        </pc:spChg>
        <pc:spChg chg="del">
          <ac:chgData name="Claire O'Neill" userId="69e15da6-52c4-49e3-8e26-c9cc2bc5742b" providerId="ADAL" clId="{5D6F3AB7-24EC-4FC5-B2B0-3C801FB2669B}" dt="2021-01-03T23:33:11.998" v="54" actId="478"/>
          <ac:spMkLst>
            <pc:docMk/>
            <pc:sldMk cId="996312750" sldId="280"/>
            <ac:spMk id="47" creationId="{01A972C0-D56F-4783-A662-26F130D0B4B0}"/>
          </ac:spMkLst>
        </pc:spChg>
        <pc:spChg chg="del">
          <ac:chgData name="Claire O'Neill" userId="69e15da6-52c4-49e3-8e26-c9cc2bc5742b" providerId="ADAL" clId="{5D6F3AB7-24EC-4FC5-B2B0-3C801FB2669B}" dt="2021-01-03T23:33:28.320" v="59" actId="478"/>
          <ac:spMkLst>
            <pc:docMk/>
            <pc:sldMk cId="996312750" sldId="280"/>
            <ac:spMk id="49" creationId="{70456777-44A8-4B15-A511-A76270502D0B}"/>
          </ac:spMkLst>
        </pc:spChg>
        <pc:spChg chg="del">
          <ac:chgData name="Claire O'Neill" userId="69e15da6-52c4-49e3-8e26-c9cc2bc5742b" providerId="ADAL" clId="{5D6F3AB7-24EC-4FC5-B2B0-3C801FB2669B}" dt="2021-01-03T23:33:09.857" v="53" actId="478"/>
          <ac:spMkLst>
            <pc:docMk/>
            <pc:sldMk cId="996312750" sldId="280"/>
            <ac:spMk id="51" creationId="{C14CB8C4-1F04-4DEE-918C-655EB1059CE1}"/>
          </ac:spMkLst>
        </pc:spChg>
        <pc:picChg chg="add mod">
          <ac:chgData name="Claire O'Neill" userId="69e15da6-52c4-49e3-8e26-c9cc2bc5742b" providerId="ADAL" clId="{5D6F3AB7-24EC-4FC5-B2B0-3C801FB2669B}" dt="2021-01-03T23:39:24.273" v="149" actId="14100"/>
          <ac:picMkLst>
            <pc:docMk/>
            <pc:sldMk cId="996312750" sldId="280"/>
            <ac:picMk id="21" creationId="{7AFFF356-0393-46CD-9A86-91C4EBE7A015}"/>
          </ac:picMkLst>
        </pc:picChg>
      </pc:sldChg>
      <pc:sldChg chg="addSp delSp modSp modAnim">
        <pc:chgData name="Claire O'Neill" userId="69e15da6-52c4-49e3-8e26-c9cc2bc5742b" providerId="ADAL" clId="{5D6F3AB7-24EC-4FC5-B2B0-3C801FB2669B}" dt="2021-01-04T00:41:16.648" v="813"/>
        <pc:sldMkLst>
          <pc:docMk/>
          <pc:sldMk cId="69583785" sldId="281"/>
        </pc:sldMkLst>
        <pc:spChg chg="del">
          <ac:chgData name="Claire O'Neill" userId="69e15da6-52c4-49e3-8e26-c9cc2bc5742b" providerId="ADAL" clId="{5D6F3AB7-24EC-4FC5-B2B0-3C801FB2669B}" dt="2021-01-03T23:50:32.826" v="258" actId="478"/>
          <ac:spMkLst>
            <pc:docMk/>
            <pc:sldMk cId="69583785" sldId="281"/>
            <ac:spMk id="2" creationId="{DC370AF1-FEE8-4E02-9618-22AC9B175271}"/>
          </ac:spMkLst>
        </pc:spChg>
        <pc:spChg chg="del">
          <ac:chgData name="Claire O'Neill" userId="69e15da6-52c4-49e3-8e26-c9cc2bc5742b" providerId="ADAL" clId="{5D6F3AB7-24EC-4FC5-B2B0-3C801FB2669B}" dt="2021-01-03T23:50:37.782" v="260" actId="478"/>
          <ac:spMkLst>
            <pc:docMk/>
            <pc:sldMk cId="69583785" sldId="281"/>
            <ac:spMk id="6" creationId="{2C212D9F-722E-492C-B539-BE7117C6C883}"/>
          </ac:spMkLst>
        </pc:spChg>
        <pc:spChg chg="mod">
          <ac:chgData name="Claire O'Neill" userId="69e15da6-52c4-49e3-8e26-c9cc2bc5742b" providerId="ADAL" clId="{5D6F3AB7-24EC-4FC5-B2B0-3C801FB2669B}" dt="2021-01-03T23:51:20.007" v="264" actId="1076"/>
          <ac:spMkLst>
            <pc:docMk/>
            <pc:sldMk cId="69583785" sldId="281"/>
            <ac:spMk id="15" creationId="{2527C0C2-8474-294F-857A-1622546CF982}"/>
          </ac:spMkLst>
        </pc:spChg>
        <pc:spChg chg="del">
          <ac:chgData name="Claire O'Neill" userId="69e15da6-52c4-49e3-8e26-c9cc2bc5742b" providerId="ADAL" clId="{5D6F3AB7-24EC-4FC5-B2B0-3C801FB2669B}" dt="2021-01-03T23:50:42.539" v="261" actId="478"/>
          <ac:spMkLst>
            <pc:docMk/>
            <pc:sldMk cId="69583785" sldId="281"/>
            <ac:spMk id="16" creationId="{BCD62D76-F17B-4A67-8816-34AFB9B464EA}"/>
          </ac:spMkLst>
        </pc:spChg>
        <pc:spChg chg="add">
          <ac:chgData name="Claire O'Neill" userId="69e15da6-52c4-49e3-8e26-c9cc2bc5742b" providerId="ADAL" clId="{5D6F3AB7-24EC-4FC5-B2B0-3C801FB2669B}" dt="2021-01-03T23:51:07.519" v="263"/>
          <ac:spMkLst>
            <pc:docMk/>
            <pc:sldMk cId="69583785" sldId="281"/>
            <ac:spMk id="17" creationId="{E5D0059B-51EA-4DC1-9130-6B366D0A50BF}"/>
          </ac:spMkLst>
        </pc:spChg>
        <pc:spChg chg="add mod">
          <ac:chgData name="Claire O'Neill" userId="69e15da6-52c4-49e3-8e26-c9cc2bc5742b" providerId="ADAL" clId="{5D6F3AB7-24EC-4FC5-B2B0-3C801FB2669B}" dt="2021-01-03T23:55:23.566" v="296" actId="20577"/>
          <ac:spMkLst>
            <pc:docMk/>
            <pc:sldMk cId="69583785" sldId="281"/>
            <ac:spMk id="19" creationId="{EE2B9A13-B959-409B-9C9A-5E746D79745E}"/>
          </ac:spMkLst>
        </pc:spChg>
        <pc:spChg chg="del">
          <ac:chgData name="Claire O'Neill" userId="69e15da6-52c4-49e3-8e26-c9cc2bc5742b" providerId="ADAL" clId="{5D6F3AB7-24EC-4FC5-B2B0-3C801FB2669B}" dt="2021-01-03T23:50:29.824" v="257" actId="478"/>
          <ac:spMkLst>
            <pc:docMk/>
            <pc:sldMk cId="69583785" sldId="281"/>
            <ac:spMk id="23" creationId="{25C72E62-1585-4602-89FF-3F4A50E6FF0F}"/>
          </ac:spMkLst>
        </pc:spChg>
        <pc:spChg chg="mod">
          <ac:chgData name="Claire O'Neill" userId="69e15da6-52c4-49e3-8e26-c9cc2bc5742b" providerId="ADAL" clId="{5D6F3AB7-24EC-4FC5-B2B0-3C801FB2669B}" dt="2021-01-03T23:55:48.345" v="315" actId="20577"/>
          <ac:spMkLst>
            <pc:docMk/>
            <pc:sldMk cId="69583785" sldId="281"/>
            <ac:spMk id="33" creationId="{CAAA34E2-5C1F-4AC7-A45F-60FD8F1A4D1F}"/>
          </ac:spMkLst>
        </pc:spChg>
        <pc:picChg chg="add mod">
          <ac:chgData name="Claire O'Neill" userId="69e15da6-52c4-49e3-8e26-c9cc2bc5742b" providerId="ADAL" clId="{5D6F3AB7-24EC-4FC5-B2B0-3C801FB2669B}" dt="2021-01-03T23:53:47.297" v="271" actId="14100"/>
          <ac:picMkLst>
            <pc:docMk/>
            <pc:sldMk cId="69583785" sldId="281"/>
            <ac:picMk id="4" creationId="{1773BC39-8120-466C-8984-6846D8293FC7}"/>
          </ac:picMkLst>
        </pc:picChg>
        <pc:cxnChg chg="del">
          <ac:chgData name="Claire O'Neill" userId="69e15da6-52c4-49e3-8e26-c9cc2bc5742b" providerId="ADAL" clId="{5D6F3AB7-24EC-4FC5-B2B0-3C801FB2669B}" dt="2021-01-03T23:50:34.870" v="259" actId="478"/>
          <ac:cxnSpMkLst>
            <pc:docMk/>
            <pc:sldMk cId="69583785" sldId="281"/>
            <ac:cxnSpMk id="3" creationId="{83A6A726-5AEF-4647-B7F9-A91A8E6B8651}"/>
          </ac:cxnSpMkLst>
        </pc:cxnChg>
      </pc:sldChg>
      <pc:sldChg chg="addSp delSp modSp add modAnim">
        <pc:chgData name="Claire O'Neill" userId="69e15da6-52c4-49e3-8e26-c9cc2bc5742b" providerId="ADAL" clId="{5D6F3AB7-24EC-4FC5-B2B0-3C801FB2669B}" dt="2021-01-04T00:57:15.714" v="899"/>
        <pc:sldMkLst>
          <pc:docMk/>
          <pc:sldMk cId="1913393813" sldId="282"/>
        </pc:sldMkLst>
        <pc:spChg chg="add mod">
          <ac:chgData name="Claire O'Neill" userId="69e15da6-52c4-49e3-8e26-c9cc2bc5742b" providerId="ADAL" clId="{5D6F3AB7-24EC-4FC5-B2B0-3C801FB2669B}" dt="2021-01-04T00:02:15.807" v="394" actId="20577"/>
          <ac:spMkLst>
            <pc:docMk/>
            <pc:sldMk cId="1913393813" sldId="282"/>
            <ac:spMk id="14" creationId="{780F263F-F217-4231-8717-D86E82A5A43D}"/>
          </ac:spMkLst>
        </pc:spChg>
        <pc:spChg chg="add del mod">
          <ac:chgData name="Claire O'Neill" userId="69e15da6-52c4-49e3-8e26-c9cc2bc5742b" providerId="ADAL" clId="{5D6F3AB7-24EC-4FC5-B2B0-3C801FB2669B}" dt="2021-01-03T23:59:37.056" v="361"/>
          <ac:spMkLst>
            <pc:docMk/>
            <pc:sldMk cId="1913393813" sldId="282"/>
            <ac:spMk id="16" creationId="{D83192B7-909E-4767-8356-9B2A3B20D4D0}"/>
          </ac:spMkLst>
        </pc:spChg>
        <pc:spChg chg="mod">
          <ac:chgData name="Claire O'Neill" userId="69e15da6-52c4-49e3-8e26-c9cc2bc5742b" providerId="ADAL" clId="{5D6F3AB7-24EC-4FC5-B2B0-3C801FB2669B}" dt="2021-01-04T00:02:54.951" v="412" actId="20577"/>
          <ac:spMkLst>
            <pc:docMk/>
            <pc:sldMk cId="1913393813" sldId="282"/>
            <ac:spMk id="32" creationId="{13FD77C6-E608-46E5-B03B-52EF8DA1C08D}"/>
          </ac:spMkLst>
        </pc:spChg>
        <pc:spChg chg="mod">
          <ac:chgData name="Claire O'Neill" userId="69e15da6-52c4-49e3-8e26-c9cc2bc5742b" providerId="ADAL" clId="{5D6F3AB7-24EC-4FC5-B2B0-3C801FB2669B}" dt="2021-01-04T00:02:30.865" v="399" actId="1035"/>
          <ac:spMkLst>
            <pc:docMk/>
            <pc:sldMk cId="1913393813" sldId="282"/>
            <ac:spMk id="33" creationId="{CAAA34E2-5C1F-4AC7-A45F-60FD8F1A4D1F}"/>
          </ac:spMkLst>
        </pc:spChg>
        <pc:picChg chg="add del">
          <ac:chgData name="Claire O'Neill" userId="69e15da6-52c4-49e3-8e26-c9cc2bc5742b" providerId="ADAL" clId="{5D6F3AB7-24EC-4FC5-B2B0-3C801FB2669B}" dt="2021-01-03T23:56:11.741" v="320"/>
          <ac:picMkLst>
            <pc:docMk/>
            <pc:sldMk cId="1913393813" sldId="282"/>
            <ac:picMk id="2" creationId="{B278A60A-7B9D-4FE4-81C3-E3342EF149DA}"/>
          </ac:picMkLst>
        </pc:picChg>
      </pc:sldChg>
      <pc:sldChg chg="addSp modSp add modAnim">
        <pc:chgData name="Claire O'Neill" userId="69e15da6-52c4-49e3-8e26-c9cc2bc5742b" providerId="ADAL" clId="{5D6F3AB7-24EC-4FC5-B2B0-3C801FB2669B}" dt="2021-01-04T00:58:09.668" v="901"/>
        <pc:sldMkLst>
          <pc:docMk/>
          <pc:sldMk cId="2427141382" sldId="283"/>
        </pc:sldMkLst>
        <pc:spChg chg="mod">
          <ac:chgData name="Claire O'Neill" userId="69e15da6-52c4-49e3-8e26-c9cc2bc5742b" providerId="ADAL" clId="{5D6F3AB7-24EC-4FC5-B2B0-3C801FB2669B}" dt="2021-01-04T00:03:12.536" v="414" actId="20577"/>
          <ac:spMkLst>
            <pc:docMk/>
            <pc:sldMk cId="2427141382" sldId="283"/>
            <ac:spMk id="14" creationId="{780F263F-F217-4231-8717-D86E82A5A43D}"/>
          </ac:spMkLst>
        </pc:spChg>
        <pc:spChg chg="add mod">
          <ac:chgData name="Claire O'Neill" userId="69e15da6-52c4-49e3-8e26-c9cc2bc5742b" providerId="ADAL" clId="{5D6F3AB7-24EC-4FC5-B2B0-3C801FB2669B}" dt="2021-01-04T00:05:10.983" v="441" actId="255"/>
          <ac:spMkLst>
            <pc:docMk/>
            <pc:sldMk cId="2427141382" sldId="283"/>
            <ac:spMk id="16" creationId="{1AFCF795-593B-4F5A-B199-476D3E7607CB}"/>
          </ac:spMkLst>
        </pc:spChg>
        <pc:spChg chg="add mod">
          <ac:chgData name="Claire O'Neill" userId="69e15da6-52c4-49e3-8e26-c9cc2bc5742b" providerId="ADAL" clId="{5D6F3AB7-24EC-4FC5-B2B0-3C801FB2669B}" dt="2021-01-04T00:52:15.071" v="865" actId="123"/>
          <ac:spMkLst>
            <pc:docMk/>
            <pc:sldMk cId="2427141382" sldId="283"/>
            <ac:spMk id="19" creationId="{6EBB32D6-F9B9-41B0-8F8F-55A61E8D4A35}"/>
          </ac:spMkLst>
        </pc:spChg>
      </pc:sldChg>
      <pc:sldChg chg="add del">
        <pc:chgData name="Claire O'Neill" userId="69e15da6-52c4-49e3-8e26-c9cc2bc5742b" providerId="ADAL" clId="{5D6F3AB7-24EC-4FC5-B2B0-3C801FB2669B}" dt="2021-01-04T00:15:25.533" v="553" actId="2696"/>
        <pc:sldMkLst>
          <pc:docMk/>
          <pc:sldMk cId="80245346" sldId="284"/>
        </pc:sldMkLst>
      </pc:sldChg>
      <pc:sldChg chg="addSp modSp add modAnim">
        <pc:chgData name="Claire O'Neill" userId="69e15da6-52c4-49e3-8e26-c9cc2bc5742b" providerId="ADAL" clId="{5D6F3AB7-24EC-4FC5-B2B0-3C801FB2669B}" dt="2021-01-04T00:56:26.690" v="893"/>
        <pc:sldMkLst>
          <pc:docMk/>
          <pc:sldMk cId="304511836" sldId="285"/>
        </pc:sldMkLst>
        <pc:spChg chg="mod">
          <ac:chgData name="Claire O'Neill" userId="69e15da6-52c4-49e3-8e26-c9cc2bc5742b" providerId="ADAL" clId="{5D6F3AB7-24EC-4FC5-B2B0-3C801FB2669B}" dt="2021-01-04T00:54:25.346" v="878" actId="1076"/>
          <ac:spMkLst>
            <pc:docMk/>
            <pc:sldMk cId="304511836" sldId="285"/>
            <ac:spMk id="16" creationId="{1AFCF795-593B-4F5A-B199-476D3E7607CB}"/>
          </ac:spMkLst>
        </pc:spChg>
        <pc:spChg chg="add mod">
          <ac:chgData name="Claire O'Neill" userId="69e15da6-52c4-49e3-8e26-c9cc2bc5742b" providerId="ADAL" clId="{5D6F3AB7-24EC-4FC5-B2B0-3C801FB2669B}" dt="2021-01-04T00:52:18.340" v="866" actId="123"/>
          <ac:spMkLst>
            <pc:docMk/>
            <pc:sldMk cId="304511836" sldId="285"/>
            <ac:spMk id="19" creationId="{68B1AF63-664C-4D90-9679-69253CD964B7}"/>
          </ac:spMkLst>
        </pc:spChg>
      </pc:sldChg>
      <pc:sldChg chg="modSp modNotesTx">
        <pc:chgData name="Claire O'Neill" userId="69e15da6-52c4-49e3-8e26-c9cc2bc5742b" providerId="ADAL" clId="{5D6F3AB7-24EC-4FC5-B2B0-3C801FB2669B}" dt="2021-01-04T00:08:15.142" v="460" actId="1076"/>
        <pc:sldMkLst>
          <pc:docMk/>
          <pc:sldMk cId="1782337186" sldId="286"/>
        </pc:sldMkLst>
        <pc:spChg chg="mod">
          <ac:chgData name="Claire O'Neill" userId="69e15da6-52c4-49e3-8e26-c9cc2bc5742b" providerId="ADAL" clId="{5D6F3AB7-24EC-4FC5-B2B0-3C801FB2669B}" dt="2021-01-04T00:08:15.142" v="460" actId="1076"/>
          <ac:spMkLst>
            <pc:docMk/>
            <pc:sldMk cId="1782337186" sldId="286"/>
            <ac:spMk id="14" creationId="{231134A0-895D-4222-BBD3-08E21A432373}"/>
          </ac:spMkLst>
        </pc:spChg>
      </pc:sldChg>
      <pc:sldChg chg="addSp modSp add modAnim">
        <pc:chgData name="Claire O'Neill" userId="69e15da6-52c4-49e3-8e26-c9cc2bc5742b" providerId="ADAL" clId="{5D6F3AB7-24EC-4FC5-B2B0-3C801FB2669B}" dt="2021-01-04T00:56:35.158" v="895"/>
        <pc:sldMkLst>
          <pc:docMk/>
          <pc:sldMk cId="977442029" sldId="287"/>
        </pc:sldMkLst>
        <pc:spChg chg="mod">
          <ac:chgData name="Claire O'Neill" userId="69e15da6-52c4-49e3-8e26-c9cc2bc5742b" providerId="ADAL" clId="{5D6F3AB7-24EC-4FC5-B2B0-3C801FB2669B}" dt="2021-01-04T00:54:39.529" v="879" actId="1076"/>
          <ac:spMkLst>
            <pc:docMk/>
            <pc:sldMk cId="977442029" sldId="287"/>
            <ac:spMk id="16" creationId="{1AFCF795-593B-4F5A-B199-476D3E7607CB}"/>
          </ac:spMkLst>
        </pc:spChg>
        <pc:spChg chg="add mod">
          <ac:chgData name="Claire O'Neill" userId="69e15da6-52c4-49e3-8e26-c9cc2bc5742b" providerId="ADAL" clId="{5D6F3AB7-24EC-4FC5-B2B0-3C801FB2669B}" dt="2021-01-04T00:55:43.206" v="890" actId="14100"/>
          <ac:spMkLst>
            <pc:docMk/>
            <pc:sldMk cId="977442029" sldId="287"/>
            <ac:spMk id="19" creationId="{7E8D7423-2029-40B5-B475-B938DD87E38F}"/>
          </ac:spMkLst>
        </pc:spChg>
      </pc:sldChg>
      <pc:sldChg chg="addSp modSp add modAnim">
        <pc:chgData name="Claire O'Neill" userId="69e15da6-52c4-49e3-8e26-c9cc2bc5742b" providerId="ADAL" clId="{5D6F3AB7-24EC-4FC5-B2B0-3C801FB2669B}" dt="2021-01-04T00:56:31.137" v="894"/>
        <pc:sldMkLst>
          <pc:docMk/>
          <pc:sldMk cId="3683321767" sldId="288"/>
        </pc:sldMkLst>
        <pc:spChg chg="mod">
          <ac:chgData name="Claire O'Neill" userId="69e15da6-52c4-49e3-8e26-c9cc2bc5742b" providerId="ADAL" clId="{5D6F3AB7-24EC-4FC5-B2B0-3C801FB2669B}" dt="2021-01-04T00:54:09.386" v="877" actId="1076"/>
          <ac:spMkLst>
            <pc:docMk/>
            <pc:sldMk cId="3683321767" sldId="288"/>
            <ac:spMk id="16" creationId="{1AFCF795-593B-4F5A-B199-476D3E7607CB}"/>
          </ac:spMkLst>
        </pc:spChg>
        <pc:spChg chg="add mod">
          <ac:chgData name="Claire O'Neill" userId="69e15da6-52c4-49e3-8e26-c9cc2bc5742b" providerId="ADAL" clId="{5D6F3AB7-24EC-4FC5-B2B0-3C801FB2669B}" dt="2021-01-04T00:53:32.763" v="876" actId="208"/>
          <ac:spMkLst>
            <pc:docMk/>
            <pc:sldMk cId="3683321767" sldId="288"/>
            <ac:spMk id="19" creationId="{41993C40-151F-4655-9B72-C0A0A5E14984}"/>
          </ac:spMkLst>
        </pc:spChg>
      </pc:sldChg>
      <pc:sldChg chg="addSp delSp modSp add ord delAnim modAnim modNotesTx">
        <pc:chgData name="Claire O'Neill" userId="69e15da6-52c4-49e3-8e26-c9cc2bc5742b" providerId="ADAL" clId="{5D6F3AB7-24EC-4FC5-B2B0-3C801FB2669B}" dt="2021-01-04T00:45:15.864" v="835"/>
        <pc:sldMkLst>
          <pc:docMk/>
          <pc:sldMk cId="3204307639" sldId="289"/>
        </pc:sldMkLst>
        <pc:spChg chg="add del">
          <ac:chgData name="Claire O'Neill" userId="69e15da6-52c4-49e3-8e26-c9cc2bc5742b" providerId="ADAL" clId="{5D6F3AB7-24EC-4FC5-B2B0-3C801FB2669B}" dt="2021-01-04T00:30:29.280" v="660"/>
          <ac:spMkLst>
            <pc:docMk/>
            <pc:sldMk cId="3204307639" sldId="289"/>
            <ac:spMk id="8" creationId="{39F79207-0F4F-4B48-BE71-316B09BE596E}"/>
          </ac:spMkLst>
        </pc:spChg>
        <pc:spChg chg="add del">
          <ac:chgData name="Claire O'Neill" userId="69e15da6-52c4-49e3-8e26-c9cc2bc5742b" providerId="ADAL" clId="{5D6F3AB7-24EC-4FC5-B2B0-3C801FB2669B}" dt="2021-01-04T00:29:26.012" v="650"/>
          <ac:spMkLst>
            <pc:docMk/>
            <pc:sldMk cId="3204307639" sldId="289"/>
            <ac:spMk id="9" creationId="{B2A4598E-5111-427D-B1E3-523F80EA8E02}"/>
          </ac:spMkLst>
        </pc:spChg>
        <pc:spChg chg="add del mod">
          <ac:chgData name="Claire O'Neill" userId="69e15da6-52c4-49e3-8e26-c9cc2bc5742b" providerId="ADAL" clId="{5D6F3AB7-24EC-4FC5-B2B0-3C801FB2669B}" dt="2021-01-04T00:30:26.693" v="658"/>
          <ac:spMkLst>
            <pc:docMk/>
            <pc:sldMk cId="3204307639" sldId="289"/>
            <ac:spMk id="10" creationId="{CF8B0104-6E32-4061-A6FE-CBD31C09B4B1}"/>
          </ac:spMkLst>
        </pc:spChg>
        <pc:spChg chg="del">
          <ac:chgData name="Claire O'Neill" userId="69e15da6-52c4-49e3-8e26-c9cc2bc5742b" providerId="ADAL" clId="{5D6F3AB7-24EC-4FC5-B2B0-3C801FB2669B}" dt="2021-01-04T00:17:16.972" v="566" actId="478"/>
          <ac:spMkLst>
            <pc:docMk/>
            <pc:sldMk cId="3204307639" sldId="289"/>
            <ac:spMk id="14" creationId="{780F263F-F217-4231-8717-D86E82A5A43D}"/>
          </ac:spMkLst>
        </pc:spChg>
        <pc:spChg chg="add mod">
          <ac:chgData name="Claire O'Neill" userId="69e15da6-52c4-49e3-8e26-c9cc2bc5742b" providerId="ADAL" clId="{5D6F3AB7-24EC-4FC5-B2B0-3C801FB2669B}" dt="2021-01-04T00:16:58.081" v="563" actId="207"/>
          <ac:spMkLst>
            <pc:docMk/>
            <pc:sldMk cId="3204307639" sldId="289"/>
            <ac:spMk id="16" creationId="{32E78922-450C-4F89-A7F1-7DFE56C1F552}"/>
          </ac:spMkLst>
        </pc:spChg>
        <pc:spChg chg="del">
          <ac:chgData name="Claire O'Neill" userId="69e15da6-52c4-49e3-8e26-c9cc2bc5742b" providerId="ADAL" clId="{5D6F3AB7-24EC-4FC5-B2B0-3C801FB2669B}" dt="2021-01-04T00:16:46.418" v="559" actId="478"/>
          <ac:spMkLst>
            <pc:docMk/>
            <pc:sldMk cId="3204307639" sldId="289"/>
            <ac:spMk id="17" creationId="{E5D0059B-51EA-4DC1-9130-6B366D0A50BF}"/>
          </ac:spMkLst>
        </pc:spChg>
        <pc:spChg chg="add mod">
          <ac:chgData name="Claire O'Neill" userId="69e15da6-52c4-49e3-8e26-c9cc2bc5742b" providerId="ADAL" clId="{5D6F3AB7-24EC-4FC5-B2B0-3C801FB2669B}" dt="2021-01-04T00:37:41.665" v="792" actId="1076"/>
          <ac:spMkLst>
            <pc:docMk/>
            <pc:sldMk cId="3204307639" sldId="289"/>
            <ac:spMk id="19" creationId="{0D481DAC-CBEC-45B2-8704-5F77F32D15AE}"/>
          </ac:spMkLst>
        </pc:spChg>
        <pc:spChg chg="add mod">
          <ac:chgData name="Claire O'Neill" userId="69e15da6-52c4-49e3-8e26-c9cc2bc5742b" providerId="ADAL" clId="{5D6F3AB7-24EC-4FC5-B2B0-3C801FB2669B}" dt="2021-01-04T00:37:50.939" v="794" actId="123"/>
          <ac:spMkLst>
            <pc:docMk/>
            <pc:sldMk cId="3204307639" sldId="289"/>
            <ac:spMk id="20" creationId="{47AAB4C2-E029-4A97-B297-EA01C135BD97}"/>
          </ac:spMkLst>
        </pc:spChg>
        <pc:spChg chg="add mod">
          <ac:chgData name="Claire O'Neill" userId="69e15da6-52c4-49e3-8e26-c9cc2bc5742b" providerId="ADAL" clId="{5D6F3AB7-24EC-4FC5-B2B0-3C801FB2669B}" dt="2021-01-04T00:36:43.962" v="783" actId="255"/>
          <ac:spMkLst>
            <pc:docMk/>
            <pc:sldMk cId="3204307639" sldId="289"/>
            <ac:spMk id="25" creationId="{2346734E-D77A-4EA8-B654-94243AC61DC5}"/>
          </ac:spMkLst>
        </pc:spChg>
        <pc:spChg chg="add mod">
          <ac:chgData name="Claire O'Neill" userId="69e15da6-52c4-49e3-8e26-c9cc2bc5742b" providerId="ADAL" clId="{5D6F3AB7-24EC-4FC5-B2B0-3C801FB2669B}" dt="2021-01-04T00:36:22.091" v="780" actId="255"/>
          <ac:spMkLst>
            <pc:docMk/>
            <pc:sldMk cId="3204307639" sldId="289"/>
            <ac:spMk id="27" creationId="{5BD5704E-DA3B-4F33-8D40-4B1FF01E6DC8}"/>
          </ac:spMkLst>
        </pc:spChg>
        <pc:spChg chg="add mod">
          <ac:chgData name="Claire O'Neill" userId="69e15da6-52c4-49e3-8e26-c9cc2bc5742b" providerId="ADAL" clId="{5D6F3AB7-24EC-4FC5-B2B0-3C801FB2669B}" dt="2021-01-04T00:36:34.039" v="782" actId="255"/>
          <ac:spMkLst>
            <pc:docMk/>
            <pc:sldMk cId="3204307639" sldId="289"/>
            <ac:spMk id="29" creationId="{E51C3226-CB1C-4008-A9EE-E86635AF0FE9}"/>
          </ac:spMkLst>
        </pc:spChg>
        <pc:spChg chg="mod">
          <ac:chgData name="Claire O'Neill" userId="69e15da6-52c4-49e3-8e26-c9cc2bc5742b" providerId="ADAL" clId="{5D6F3AB7-24EC-4FC5-B2B0-3C801FB2669B}" dt="2021-01-04T00:30:32.551" v="663" actId="20577"/>
          <ac:spMkLst>
            <pc:docMk/>
            <pc:sldMk cId="3204307639" sldId="289"/>
            <ac:spMk id="32" creationId="{13FD77C6-E608-46E5-B03B-52EF8DA1C08D}"/>
          </ac:spMkLst>
        </pc:spChg>
        <pc:spChg chg="add mod">
          <ac:chgData name="Claire O'Neill" userId="69e15da6-52c4-49e3-8e26-c9cc2bc5742b" providerId="ADAL" clId="{5D6F3AB7-24EC-4FC5-B2B0-3C801FB2669B}" dt="2021-01-04T00:37:28.890" v="790" actId="1076"/>
          <ac:spMkLst>
            <pc:docMk/>
            <pc:sldMk cId="3204307639" sldId="289"/>
            <ac:spMk id="34" creationId="{E46F0BB4-39A8-4432-9EC2-2A4825A617C2}"/>
          </ac:spMkLst>
        </pc:spChg>
        <pc:spChg chg="add del mod">
          <ac:chgData name="Claire O'Neill" userId="69e15da6-52c4-49e3-8e26-c9cc2bc5742b" providerId="ADAL" clId="{5D6F3AB7-24EC-4FC5-B2B0-3C801FB2669B}" dt="2021-01-04T00:35:26.821" v="771" actId="478"/>
          <ac:spMkLst>
            <pc:docMk/>
            <pc:sldMk cId="3204307639" sldId="289"/>
            <ac:spMk id="35" creationId="{2F17CE1E-DF18-40C4-8D3E-6723A207410F}"/>
          </ac:spMkLst>
        </pc:spChg>
        <pc:picChg chg="add del mod">
          <ac:chgData name="Claire O'Neill" userId="69e15da6-52c4-49e3-8e26-c9cc2bc5742b" providerId="ADAL" clId="{5D6F3AB7-24EC-4FC5-B2B0-3C801FB2669B}" dt="2021-01-04T00:35:29.397" v="772" actId="478"/>
          <ac:picMkLst>
            <pc:docMk/>
            <pc:sldMk cId="3204307639" sldId="289"/>
            <ac:picMk id="21" creationId="{A3580D1C-D7EE-4FDC-81F9-DE8674B1DAF8}"/>
          </ac:picMkLst>
        </pc:picChg>
        <pc:cxnChg chg="add mod">
          <ac:chgData name="Claire O'Neill" userId="69e15da6-52c4-49e3-8e26-c9cc2bc5742b" providerId="ADAL" clId="{5D6F3AB7-24EC-4FC5-B2B0-3C801FB2669B}" dt="2021-01-04T00:37:03.143" v="787" actId="14100"/>
          <ac:cxnSpMkLst>
            <pc:docMk/>
            <pc:sldMk cId="3204307639" sldId="289"/>
            <ac:cxnSpMk id="4" creationId="{271D744D-F71A-4EE2-A7F6-A9023B6DDFF6}"/>
          </ac:cxnSpMkLst>
        </pc:cxnChg>
        <pc:cxnChg chg="add mod">
          <ac:chgData name="Claire O'Neill" userId="69e15da6-52c4-49e3-8e26-c9cc2bc5742b" providerId="ADAL" clId="{5D6F3AB7-24EC-4FC5-B2B0-3C801FB2669B}" dt="2021-01-04T00:35:49.466" v="776" actId="14100"/>
          <ac:cxnSpMkLst>
            <pc:docMk/>
            <pc:sldMk cId="3204307639" sldId="289"/>
            <ac:cxnSpMk id="23" creationId="{69428A8C-0E74-4C67-9DAC-257A3607EB28}"/>
          </ac:cxnSpMkLst>
        </pc:cxnChg>
      </pc:sldChg>
      <pc:sldChg chg="delSp modSp add delAnim modAnim">
        <pc:chgData name="Claire O'Neill" userId="69e15da6-52c4-49e3-8e26-c9cc2bc5742b" providerId="ADAL" clId="{5D6F3AB7-24EC-4FC5-B2B0-3C801FB2669B}" dt="2021-01-04T00:46:05.456" v="839"/>
        <pc:sldMkLst>
          <pc:docMk/>
          <pc:sldMk cId="1278867362" sldId="290"/>
        </pc:sldMkLst>
        <pc:spChg chg="del">
          <ac:chgData name="Claire O'Neill" userId="69e15da6-52c4-49e3-8e26-c9cc2bc5742b" providerId="ADAL" clId="{5D6F3AB7-24EC-4FC5-B2B0-3C801FB2669B}" dt="2021-01-04T00:32:12.585" v="699" actId="478"/>
          <ac:spMkLst>
            <pc:docMk/>
            <pc:sldMk cId="1278867362" sldId="290"/>
            <ac:spMk id="19" creationId="{0D481DAC-CBEC-45B2-8704-5F77F32D15AE}"/>
          </ac:spMkLst>
        </pc:spChg>
        <pc:spChg chg="del">
          <ac:chgData name="Claire O'Neill" userId="69e15da6-52c4-49e3-8e26-c9cc2bc5742b" providerId="ADAL" clId="{5D6F3AB7-24EC-4FC5-B2B0-3C801FB2669B}" dt="2021-01-04T00:32:08.214" v="698" actId="478"/>
          <ac:spMkLst>
            <pc:docMk/>
            <pc:sldMk cId="1278867362" sldId="290"/>
            <ac:spMk id="20" creationId="{47AAB4C2-E029-4A97-B297-EA01C135BD97}"/>
          </ac:spMkLst>
        </pc:spChg>
        <pc:spChg chg="del">
          <ac:chgData name="Claire O'Neill" userId="69e15da6-52c4-49e3-8e26-c9cc2bc5742b" providerId="ADAL" clId="{5D6F3AB7-24EC-4FC5-B2B0-3C801FB2669B}" dt="2021-01-04T00:32:02.703" v="696" actId="478"/>
          <ac:spMkLst>
            <pc:docMk/>
            <pc:sldMk cId="1278867362" sldId="290"/>
            <ac:spMk id="25" creationId="{2346734E-D77A-4EA8-B654-94243AC61DC5}"/>
          </ac:spMkLst>
        </pc:spChg>
        <pc:spChg chg="del mod">
          <ac:chgData name="Claire O'Neill" userId="69e15da6-52c4-49e3-8e26-c9cc2bc5742b" providerId="ADAL" clId="{5D6F3AB7-24EC-4FC5-B2B0-3C801FB2669B}" dt="2021-01-04T00:32:17.557" v="701" actId="478"/>
          <ac:spMkLst>
            <pc:docMk/>
            <pc:sldMk cId="1278867362" sldId="290"/>
            <ac:spMk id="27" creationId="{5BD5704E-DA3B-4F33-8D40-4B1FF01E6DC8}"/>
          </ac:spMkLst>
        </pc:spChg>
        <pc:spChg chg="del">
          <ac:chgData name="Claire O'Neill" userId="69e15da6-52c4-49e3-8e26-c9cc2bc5742b" providerId="ADAL" clId="{5D6F3AB7-24EC-4FC5-B2B0-3C801FB2669B}" dt="2021-01-04T00:32:20.129" v="702" actId="478"/>
          <ac:spMkLst>
            <pc:docMk/>
            <pc:sldMk cId="1278867362" sldId="290"/>
            <ac:spMk id="29" creationId="{E51C3226-CB1C-4008-A9EE-E86635AF0FE9}"/>
          </ac:spMkLst>
        </pc:spChg>
        <pc:spChg chg="del">
          <ac:chgData name="Claire O'Neill" userId="69e15da6-52c4-49e3-8e26-c9cc2bc5742b" providerId="ADAL" clId="{5D6F3AB7-24EC-4FC5-B2B0-3C801FB2669B}" dt="2021-01-04T00:32:01.085" v="695" actId="478"/>
          <ac:spMkLst>
            <pc:docMk/>
            <pc:sldMk cId="1278867362" sldId="290"/>
            <ac:spMk id="34" creationId="{E46F0BB4-39A8-4432-9EC2-2A4825A617C2}"/>
          </ac:spMkLst>
        </pc:spChg>
        <pc:spChg chg="mod">
          <ac:chgData name="Claire O'Neill" userId="69e15da6-52c4-49e3-8e26-c9cc2bc5742b" providerId="ADAL" clId="{5D6F3AB7-24EC-4FC5-B2B0-3C801FB2669B}" dt="2021-01-04T00:35:20.291" v="770" actId="20577"/>
          <ac:spMkLst>
            <pc:docMk/>
            <pc:sldMk cId="1278867362" sldId="290"/>
            <ac:spMk id="35" creationId="{2F17CE1E-DF18-40C4-8D3E-6723A207410F}"/>
          </ac:spMkLst>
        </pc:spChg>
        <pc:picChg chg="mod">
          <ac:chgData name="Claire O'Neill" userId="69e15da6-52c4-49e3-8e26-c9cc2bc5742b" providerId="ADAL" clId="{5D6F3AB7-24EC-4FC5-B2B0-3C801FB2669B}" dt="2021-01-04T00:33:35.057" v="729" actId="1076"/>
          <ac:picMkLst>
            <pc:docMk/>
            <pc:sldMk cId="1278867362" sldId="290"/>
            <ac:picMk id="21" creationId="{A3580D1C-D7EE-4FDC-81F9-DE8674B1DAF8}"/>
          </ac:picMkLst>
        </pc:picChg>
        <pc:cxnChg chg="del">
          <ac:chgData name="Claire O'Neill" userId="69e15da6-52c4-49e3-8e26-c9cc2bc5742b" providerId="ADAL" clId="{5D6F3AB7-24EC-4FC5-B2B0-3C801FB2669B}" dt="2021-01-04T00:32:04.483" v="697" actId="478"/>
          <ac:cxnSpMkLst>
            <pc:docMk/>
            <pc:sldMk cId="1278867362" sldId="290"/>
            <ac:cxnSpMk id="4" creationId="{271D744D-F71A-4EE2-A7F6-A9023B6DDFF6}"/>
          </ac:cxnSpMkLst>
        </pc:cxnChg>
        <pc:cxnChg chg="del">
          <ac:chgData name="Claire O'Neill" userId="69e15da6-52c4-49e3-8e26-c9cc2bc5742b" providerId="ADAL" clId="{5D6F3AB7-24EC-4FC5-B2B0-3C801FB2669B}" dt="2021-01-04T00:31:58.898" v="694" actId="478"/>
          <ac:cxnSpMkLst>
            <pc:docMk/>
            <pc:sldMk cId="1278867362" sldId="290"/>
            <ac:cxnSpMk id="23" creationId="{69428A8C-0E74-4C67-9DAC-257A3607EB28}"/>
          </ac:cxnSpMkLst>
        </pc:cxnChg>
      </pc:sldChg>
      <pc:sldMasterChg chg="del delSldLayout">
        <pc:chgData name="Claire O'Neill" userId="69e15da6-52c4-49e3-8e26-c9cc2bc5742b" providerId="ADAL" clId="{5D6F3AB7-24EC-4FC5-B2B0-3C801FB2669B}" dt="2021-01-04T00:31:27.305" v="690" actId="2696"/>
        <pc:sldMasterMkLst>
          <pc:docMk/>
          <pc:sldMasterMk cId="1766404989" sldId="2147483648"/>
        </pc:sldMasterMkLst>
        <pc:sldLayoutChg chg="del">
          <pc:chgData name="Claire O'Neill" userId="69e15da6-52c4-49e3-8e26-c9cc2bc5742b" providerId="ADAL" clId="{5D6F3AB7-24EC-4FC5-B2B0-3C801FB2669B}" dt="2021-01-04T00:31:27.289" v="679" actId="2696"/>
          <pc:sldLayoutMkLst>
            <pc:docMk/>
            <pc:sldMasterMk cId="1766404989" sldId="2147483648"/>
            <pc:sldLayoutMk cId="3766377292" sldId="2147483649"/>
          </pc:sldLayoutMkLst>
        </pc:sldLayoutChg>
        <pc:sldLayoutChg chg="del">
          <pc:chgData name="Claire O'Neill" userId="69e15da6-52c4-49e3-8e26-c9cc2bc5742b" providerId="ADAL" clId="{5D6F3AB7-24EC-4FC5-B2B0-3C801FB2669B}" dt="2021-01-04T00:31:27.289" v="680" actId="2696"/>
          <pc:sldLayoutMkLst>
            <pc:docMk/>
            <pc:sldMasterMk cId="1766404989" sldId="2147483648"/>
            <pc:sldLayoutMk cId="2479369928" sldId="2147483650"/>
          </pc:sldLayoutMkLst>
        </pc:sldLayoutChg>
        <pc:sldLayoutChg chg="del">
          <pc:chgData name="Claire O'Neill" userId="69e15da6-52c4-49e3-8e26-c9cc2bc5742b" providerId="ADAL" clId="{5D6F3AB7-24EC-4FC5-B2B0-3C801FB2669B}" dt="2021-01-04T00:31:27.289" v="681" actId="2696"/>
          <pc:sldLayoutMkLst>
            <pc:docMk/>
            <pc:sldMasterMk cId="1766404989" sldId="2147483648"/>
            <pc:sldLayoutMk cId="1617239887" sldId="2147483651"/>
          </pc:sldLayoutMkLst>
        </pc:sldLayoutChg>
        <pc:sldLayoutChg chg="del">
          <pc:chgData name="Claire O'Neill" userId="69e15da6-52c4-49e3-8e26-c9cc2bc5742b" providerId="ADAL" clId="{5D6F3AB7-24EC-4FC5-B2B0-3C801FB2669B}" dt="2021-01-04T00:31:27.289" v="682" actId="2696"/>
          <pc:sldLayoutMkLst>
            <pc:docMk/>
            <pc:sldMasterMk cId="1766404989" sldId="2147483648"/>
            <pc:sldLayoutMk cId="2012589894" sldId="2147483652"/>
          </pc:sldLayoutMkLst>
        </pc:sldLayoutChg>
        <pc:sldLayoutChg chg="del">
          <pc:chgData name="Claire O'Neill" userId="69e15da6-52c4-49e3-8e26-c9cc2bc5742b" providerId="ADAL" clId="{5D6F3AB7-24EC-4FC5-B2B0-3C801FB2669B}" dt="2021-01-04T00:31:27.289" v="683" actId="2696"/>
          <pc:sldLayoutMkLst>
            <pc:docMk/>
            <pc:sldMasterMk cId="1766404989" sldId="2147483648"/>
            <pc:sldLayoutMk cId="1702077073" sldId="2147483653"/>
          </pc:sldLayoutMkLst>
        </pc:sldLayoutChg>
        <pc:sldLayoutChg chg="del">
          <pc:chgData name="Claire O'Neill" userId="69e15da6-52c4-49e3-8e26-c9cc2bc5742b" providerId="ADAL" clId="{5D6F3AB7-24EC-4FC5-B2B0-3C801FB2669B}" dt="2021-01-04T00:31:27.289" v="684" actId="2696"/>
          <pc:sldLayoutMkLst>
            <pc:docMk/>
            <pc:sldMasterMk cId="1766404989" sldId="2147483648"/>
            <pc:sldLayoutMk cId="1780168089" sldId="2147483654"/>
          </pc:sldLayoutMkLst>
        </pc:sldLayoutChg>
        <pc:sldLayoutChg chg="del">
          <pc:chgData name="Claire O'Neill" userId="69e15da6-52c4-49e3-8e26-c9cc2bc5742b" providerId="ADAL" clId="{5D6F3AB7-24EC-4FC5-B2B0-3C801FB2669B}" dt="2021-01-04T00:31:27.289" v="685" actId="2696"/>
          <pc:sldLayoutMkLst>
            <pc:docMk/>
            <pc:sldMasterMk cId="1766404989" sldId="2147483648"/>
            <pc:sldLayoutMk cId="3181863468" sldId="2147483655"/>
          </pc:sldLayoutMkLst>
        </pc:sldLayoutChg>
        <pc:sldLayoutChg chg="del">
          <pc:chgData name="Claire O'Neill" userId="69e15da6-52c4-49e3-8e26-c9cc2bc5742b" providerId="ADAL" clId="{5D6F3AB7-24EC-4FC5-B2B0-3C801FB2669B}" dt="2021-01-04T00:31:27.289" v="686" actId="2696"/>
          <pc:sldLayoutMkLst>
            <pc:docMk/>
            <pc:sldMasterMk cId="1766404989" sldId="2147483648"/>
            <pc:sldLayoutMk cId="428083745" sldId="2147483656"/>
          </pc:sldLayoutMkLst>
        </pc:sldLayoutChg>
        <pc:sldLayoutChg chg="del">
          <pc:chgData name="Claire O'Neill" userId="69e15da6-52c4-49e3-8e26-c9cc2bc5742b" providerId="ADAL" clId="{5D6F3AB7-24EC-4FC5-B2B0-3C801FB2669B}" dt="2021-01-04T00:31:27.289" v="687" actId="2696"/>
          <pc:sldLayoutMkLst>
            <pc:docMk/>
            <pc:sldMasterMk cId="1766404989" sldId="2147483648"/>
            <pc:sldLayoutMk cId="3205882768" sldId="2147483657"/>
          </pc:sldLayoutMkLst>
        </pc:sldLayoutChg>
        <pc:sldLayoutChg chg="del">
          <pc:chgData name="Claire O'Neill" userId="69e15da6-52c4-49e3-8e26-c9cc2bc5742b" providerId="ADAL" clId="{5D6F3AB7-24EC-4FC5-B2B0-3C801FB2669B}" dt="2021-01-04T00:31:27.305" v="688" actId="2696"/>
          <pc:sldLayoutMkLst>
            <pc:docMk/>
            <pc:sldMasterMk cId="1766404989" sldId="2147483648"/>
            <pc:sldLayoutMk cId="3842283071" sldId="2147483658"/>
          </pc:sldLayoutMkLst>
        </pc:sldLayoutChg>
        <pc:sldLayoutChg chg="del">
          <pc:chgData name="Claire O'Neill" userId="69e15da6-52c4-49e3-8e26-c9cc2bc5742b" providerId="ADAL" clId="{5D6F3AB7-24EC-4FC5-B2B0-3C801FB2669B}" dt="2021-01-04T00:31:27.305" v="689" actId="2696"/>
          <pc:sldLayoutMkLst>
            <pc:docMk/>
            <pc:sldMasterMk cId="1766404989" sldId="2147483648"/>
            <pc:sldLayoutMk cId="200665261" sldId="2147483659"/>
          </pc:sldLayoutMkLst>
        </pc:sldLayoutChg>
      </pc:sldMasterChg>
    </pc:docChg>
  </pc:docChgLst>
  <pc:docChgLst>
    <pc:chgData name="Claire O'Neill" userId="S::claireoneill@rcdow.org.uk::69e15da6-52c4-49e3-8e26-c9cc2bc5742b" providerId="AD" clId="Web-{8517FE36-EF8F-8FFD-C795-A6CA577DAC4E}"/>
    <pc:docChg chg="modSld">
      <pc:chgData name="Claire O'Neill" userId="S::claireoneill@rcdow.org.uk::69e15da6-52c4-49e3-8e26-c9cc2bc5742b" providerId="AD" clId="Web-{8517FE36-EF8F-8FFD-C795-A6CA577DAC4E}" dt="2023-06-27T13:48:58.434" v="145"/>
      <pc:docMkLst>
        <pc:docMk/>
      </pc:docMkLst>
      <pc:sldChg chg="modSp delCm">
        <pc:chgData name="Claire O'Neill" userId="S::claireoneill@rcdow.org.uk::69e15da6-52c4-49e3-8e26-c9cc2bc5742b" providerId="AD" clId="Web-{8517FE36-EF8F-8FFD-C795-A6CA577DAC4E}" dt="2023-06-27T13:48:58.434" v="145"/>
        <pc:sldMkLst>
          <pc:docMk/>
          <pc:sldMk cId="1913393813" sldId="282"/>
        </pc:sldMkLst>
        <pc:spChg chg="mod">
          <ac:chgData name="Claire O'Neill" userId="S::claireoneill@rcdow.org.uk::69e15da6-52c4-49e3-8e26-c9cc2bc5742b" providerId="AD" clId="Web-{8517FE36-EF8F-8FFD-C795-A6CA577DAC4E}" dt="2023-06-27T13:48:24.526" v="144" actId="20577"/>
          <ac:spMkLst>
            <pc:docMk/>
            <pc:sldMk cId="1913393813" sldId="282"/>
            <ac:spMk id="14" creationId="{780F263F-F217-4231-8717-D86E82A5A43D}"/>
          </ac:spMkLst>
        </pc:spChg>
      </pc:sldChg>
    </pc:docChg>
  </pc:docChgLst>
  <pc:docChgLst>
    <pc:chgData name="Amanda Crowley" userId="S::amandacrowley@rcdow.org.uk::7498b1e3-3440-4650-a4e1-812dea2ebddb" providerId="AD" clId="Web-{EC137EA9-CE05-F0A1-2593-174E92F4B36D}"/>
    <pc:docChg chg="">
      <pc:chgData name="Amanda Crowley" userId="S::amandacrowley@rcdow.org.uk::7498b1e3-3440-4650-a4e1-812dea2ebddb" providerId="AD" clId="Web-{EC137EA9-CE05-F0A1-2593-174E92F4B36D}" dt="2021-07-26T09:28:24.344" v="0"/>
      <pc:docMkLst>
        <pc:docMk/>
      </pc:docMkLst>
      <pc:sldChg chg="addCm">
        <pc:chgData name="Amanda Crowley" userId="S::amandacrowley@rcdow.org.uk::7498b1e3-3440-4650-a4e1-812dea2ebddb" providerId="AD" clId="Web-{EC137EA9-CE05-F0A1-2593-174E92F4B36D}" dt="2021-07-26T09:28:24.344" v="0"/>
        <pc:sldMkLst>
          <pc:docMk/>
          <pc:sldMk cId="1913393813"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718B-422F-41F3-82C1-E20C68305028}" type="datetimeFigureOut">
              <a:rPr lang="en-GB" smtClean="0"/>
              <a:t>27/06/2023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D9F7D-641B-47E6-B3B2-E5AB764DC797}" type="slidenum">
              <a:rPr lang="en-GB" smtClean="0"/>
              <a:t>‹#›</a:t>
            </a:fld>
            <a:endParaRPr lang="en-GB"/>
          </a:p>
        </p:txBody>
      </p:sp>
    </p:spTree>
    <p:extLst>
      <p:ext uri="{BB962C8B-B14F-4D97-AF65-F5344CB8AC3E}">
        <p14:creationId xmlns:p14="http://schemas.microsoft.com/office/powerpoint/2010/main" val="113466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ivorce/bulletins/divorcesinenglandandwales/201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ivorce/bulletins/divorcesinenglandandwales/201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kJqRNtnR0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75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activity should enable the students to think about realistic solutions to challenging situations.  Leaning not just on the other people in the family but also those who have a pastoral duty within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 has the opportunity to use the ready-made case studies or students create their own challenging circumstances.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08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activity should enable the students to think about realistic solutions to challenging situations.  Leaning not just on the other people in the family but also those who have a pastoral duty within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 has the opportunity to use the ready-made case studies or students create their own challenging circumstances.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9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Think about the implications having a family has on a life.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Opportunity to: love, forgive, develop, grow, renew, please God etc. etc. </a:t>
            </a:r>
          </a:p>
          <a:p>
            <a:endParaRPr lang="en-GB" dirty="0"/>
          </a:p>
        </p:txBody>
      </p:sp>
      <p:sp>
        <p:nvSpPr>
          <p:cNvPr id="4" name="Slide Number Placeholder 3"/>
          <p:cNvSpPr>
            <a:spLocks noGrp="1"/>
          </p:cNvSpPr>
          <p:nvPr>
            <p:ph type="sldNum" sz="quarter" idx="5"/>
          </p:nvPr>
        </p:nvSpPr>
        <p:spPr/>
        <p:txBody>
          <a:bodyPr/>
          <a:lstStyle/>
          <a:p>
            <a:fld id="{0B0D9F7D-641B-47E6-B3B2-E5AB764DC797}" type="slidenum">
              <a:rPr lang="en-GB" smtClean="0"/>
              <a:t>12</a:t>
            </a:fld>
            <a:endParaRPr lang="en-GB"/>
          </a:p>
        </p:txBody>
      </p:sp>
    </p:spTree>
    <p:extLst>
      <p:ext uri="{BB962C8B-B14F-4D97-AF65-F5344CB8AC3E}">
        <p14:creationId xmlns:p14="http://schemas.microsoft.com/office/powerpoint/2010/main" val="173128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Statistics</a:t>
            </a:r>
            <a:r>
              <a:rPr lang="en-GB" baseline="0" dirty="0"/>
              <a:t> are available from : </a:t>
            </a:r>
            <a:r>
              <a:rPr lang="en-GB" dirty="0">
                <a:hlinkClick r:id="rId3"/>
              </a:rPr>
              <a:t>https://www.ons.gov.uk/peoplepopulationandcommunity/birthsdeathsandmarriages/divorce/bulletins/divorcesinenglandandwales/2018</a:t>
            </a:r>
            <a:r>
              <a:rPr lang="en-GB" dirty="0"/>
              <a:t> </a:t>
            </a:r>
          </a:p>
          <a:p>
            <a:r>
              <a:rPr lang="en-GB" dirty="0"/>
              <a:t>Latest data is for</a:t>
            </a:r>
            <a:r>
              <a:rPr lang="en-GB" baseline="0" dirty="0"/>
              <a:t> 2018</a:t>
            </a:r>
            <a:endParaRPr lang="en-GB" dirty="0"/>
          </a:p>
          <a:p>
            <a:r>
              <a:rPr lang="en-GB" dirty="0"/>
              <a:t>Class</a:t>
            </a:r>
            <a:r>
              <a:rPr lang="en-GB" baseline="0" dirty="0"/>
              <a:t> is to explore the issue of data and the reasons behind the data – how many marriages were there in 2018?  That number not released.  For 2016 number per 1000 was 8.9 for both men and women had a divorce.  2016: 242774 marriages and 106959 divorces, are those numbers relevant?  Average duration of marriage of those getting divorced in 2018 was 12.5 years. </a:t>
            </a:r>
          </a:p>
          <a:p>
            <a:r>
              <a:rPr lang="en-GB" baseline="0" dirty="0"/>
              <a:t>The reasoning behind why there has been less divorce is due to the lower numbers getting married – class to discuss the issues tying into this scheme of work, family life and fruitfulness within the family unit. </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68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Statistics</a:t>
            </a:r>
            <a:r>
              <a:rPr lang="en-GB" baseline="0" dirty="0"/>
              <a:t> are available from : </a:t>
            </a:r>
            <a:r>
              <a:rPr lang="en-GB" dirty="0">
                <a:hlinkClick r:id="rId3"/>
              </a:rPr>
              <a:t>https://www.ons.gov.uk/peoplepopulationandcommunity/birthsdeathsandmarriages/divorce/bulletins/divorcesinenglandandwales/2018</a:t>
            </a:r>
            <a:r>
              <a:rPr lang="en-GB" dirty="0"/>
              <a:t> </a:t>
            </a:r>
          </a:p>
          <a:p>
            <a:r>
              <a:rPr lang="en-GB" dirty="0"/>
              <a:t>Latest data is for</a:t>
            </a:r>
            <a:r>
              <a:rPr lang="en-GB" baseline="0" dirty="0"/>
              <a:t> 2018</a:t>
            </a:r>
            <a:endParaRPr lang="en-GB" dirty="0"/>
          </a:p>
          <a:p>
            <a:r>
              <a:rPr lang="en-GB" dirty="0"/>
              <a:t>Class</a:t>
            </a:r>
            <a:r>
              <a:rPr lang="en-GB" baseline="0" dirty="0"/>
              <a:t> is to explore the issue of data and the reasons behind the data – how many marriages were there in 2018?  That number not released.  For 2016 number per 1000 was 8.9 for both men and women had a divorce.  2016: 242774 marriages and 106959 divorces, are those numbers relevant?  Average duration of marriage of those getting divorced in 2018 was 12.5 years. </a:t>
            </a:r>
          </a:p>
          <a:p>
            <a:r>
              <a:rPr lang="en-GB" baseline="0" dirty="0"/>
              <a:t>The reasoning behind why there has been less divorce is due to the lower numbers getting married – class to discuss the issues tying into this scheme of work, family life and fruitfulness within the family unit. </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994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should be a longer discussion that delves into the challenges covered in the lesson.  The teacher and students should not shy away from the view that this is hard to fully understand and practice. This should be part and parcel of the understanding of the importance of marriage and the surety that comes with joining together with someone for a lifetime.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0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 to remind and reflect students on the basis of marriage being life-long.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https://www.youtube.com/watch?v=ZkJqRNtnR04</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Highlight the link between Dodie and Annie’s lack of money for a Church wedding and the Marriage vs Wedding lesson 3 earlier in scheme of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questions from [d] can also be fed back to the ‘Talk’ session with the couple coming in to school.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71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activity is to prepare for activity 2 – thinking about the challenges a couple may have in their lifetime.  This discussion should be detailed and student-led.  Examples of S&amp;C answers would be – new jobs, a new job is usually seen as a good thing for a person but it can place extra pressure on a family </a:t>
            </a:r>
            <a:r>
              <a:rPr kumimoji="0" lang="en-GB" sz="1200" b="0" i="0" u="none" strike="noStrike" kern="1200" cap="none" spc="0" normalizeH="0" baseline="0" noProof="0" dirty="0" err="1">
                <a:ln>
                  <a:noFill/>
                </a:ln>
                <a:solidFill>
                  <a:prstClr val="black"/>
                </a:solidFill>
                <a:effectLst/>
                <a:uLnTx/>
                <a:uFillTx/>
                <a:latin typeface="+mn-lt"/>
                <a:ea typeface="+mn-ea"/>
                <a:cs typeface="+mn-cs"/>
              </a:rPr>
              <a:t>eg.</a:t>
            </a:r>
            <a:r>
              <a:rPr kumimoji="0" lang="en-GB" sz="1200" b="0" i="0" u="none" strike="noStrike" kern="1200" cap="none" spc="0" normalizeH="0" baseline="0" noProof="0" dirty="0">
                <a:ln>
                  <a:noFill/>
                </a:ln>
                <a:solidFill>
                  <a:prstClr val="black"/>
                </a:solidFill>
                <a:effectLst/>
                <a:uLnTx/>
                <a:uFillTx/>
                <a:latin typeface="+mn-lt"/>
                <a:ea typeface="+mn-ea"/>
                <a:cs typeface="+mn-cs"/>
              </a:rPr>
              <a:t> training to teach or training to become a doctor. Could also discuss pay progression and roles within the household.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Life is a rollercoaster – as is a life long relationship with ups and downs.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5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Examples of S&amp;C answers would be – new jobs, a new job is usually seen as a good thing for a person but it can place extra pressure on a family </a:t>
            </a:r>
            <a:r>
              <a:rPr lang="en-GB" baseline="0" dirty="0" err="1"/>
              <a:t>eg.</a:t>
            </a:r>
            <a:r>
              <a:rPr lang="en-GB" baseline="0" dirty="0"/>
              <a:t> training to teach or training to become a doctor. Could also discuss pay progression and roles within the household.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3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activity should enable the students to think about realistic solutions to challenging situations.  Leaning not just on the other people in the family but also those who have a pastoral duty within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 has the opportunity to use the ready-made case studies or students create their own challenging circumstances.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5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activity should enable the students to think about realistic solutions to challenging situations.  Leaning not just on the other people in the family but also those who have a pastoral duty within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 has the opportunity to use the ready-made case studies or students create their own challenging circumstances.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5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activity should enable the students to think about realistic solutions to challenging situations.  Leaning not just on the other people in the family but also those who have a pastoral duty within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 has the opportunity to use the ready-made case studies or students create their own challenging circumstances.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26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activity should enable the students to think about realistic solutions to challenging situations.  Leaning not just on the other people in the family but also those who have a pastoral duty within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 has the opportunity to use the ready-made case studies or students create their own challenging circumstances.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34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64A4-DBFF-4C41-BBB0-06E9B07B4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D95A27-ECE4-F549-817E-E6400B041D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1656C-4641-4249-86A8-DE6890D89464}"/>
              </a:ext>
            </a:extLst>
          </p:cNvPr>
          <p:cNvSpPr>
            <a:spLocks noGrp="1"/>
          </p:cNvSpPr>
          <p:nvPr>
            <p:ph type="dt" sz="half" idx="10"/>
          </p:nvPr>
        </p:nvSpPr>
        <p:spPr/>
        <p:txBody>
          <a:bodyPr/>
          <a:lstStyle/>
          <a:p>
            <a:fld id="{C0326581-C315-A942-B51C-B4BC177CC6D0}" type="datetime1">
              <a:rPr lang="en-GB" smtClean="0"/>
              <a:t>27/06/2023</a:t>
            </a:fld>
            <a:endParaRPr lang="en-US"/>
          </a:p>
        </p:txBody>
      </p:sp>
      <p:sp>
        <p:nvSpPr>
          <p:cNvPr id="5" name="Footer Placeholder 4">
            <a:extLst>
              <a:ext uri="{FF2B5EF4-FFF2-40B4-BE49-F238E27FC236}">
                <a16:creationId xmlns:a16="http://schemas.microsoft.com/office/drawing/2014/main" id="{B2DC15E9-8B9C-DB49-AF73-79DE3B309502}"/>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ED83E470-5A9A-9746-87ED-5C7675AEE20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93258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8AAE-60D2-FE40-A38A-EF27C37603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F4BE3-2BEA-4744-9807-BF563DB399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511A6-7BF9-FB4F-903D-B13426968CF5}"/>
              </a:ext>
            </a:extLst>
          </p:cNvPr>
          <p:cNvSpPr>
            <a:spLocks noGrp="1"/>
          </p:cNvSpPr>
          <p:nvPr>
            <p:ph type="dt" sz="half" idx="10"/>
          </p:nvPr>
        </p:nvSpPr>
        <p:spPr/>
        <p:txBody>
          <a:bodyPr/>
          <a:lstStyle/>
          <a:p>
            <a:fld id="{60133825-5447-BA4B-AC53-CDAB8513CA80}" type="datetime1">
              <a:rPr lang="en-GB" smtClean="0"/>
              <a:t>27/06/2023</a:t>
            </a:fld>
            <a:endParaRPr lang="en-US"/>
          </a:p>
        </p:txBody>
      </p:sp>
      <p:sp>
        <p:nvSpPr>
          <p:cNvPr id="5" name="Footer Placeholder 4">
            <a:extLst>
              <a:ext uri="{FF2B5EF4-FFF2-40B4-BE49-F238E27FC236}">
                <a16:creationId xmlns:a16="http://schemas.microsoft.com/office/drawing/2014/main" id="{7FD14078-0213-B148-BB85-636D8EB28AFD}"/>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B64DB11F-16FD-0A4E-AE75-9FB4430CCDFF}"/>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00769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17249-D675-3947-A104-83426E6164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50881-87E9-E143-B492-CC8B7673B4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C717D-F718-5F4C-9529-019987F19A65}"/>
              </a:ext>
            </a:extLst>
          </p:cNvPr>
          <p:cNvSpPr>
            <a:spLocks noGrp="1"/>
          </p:cNvSpPr>
          <p:nvPr>
            <p:ph type="dt" sz="half" idx="10"/>
          </p:nvPr>
        </p:nvSpPr>
        <p:spPr/>
        <p:txBody>
          <a:bodyPr/>
          <a:lstStyle/>
          <a:p>
            <a:fld id="{9B88C777-4F96-B94E-B46B-7B43E749D89A}" type="datetime1">
              <a:rPr lang="en-GB" smtClean="0"/>
              <a:t>27/06/2023</a:t>
            </a:fld>
            <a:endParaRPr lang="en-US"/>
          </a:p>
        </p:txBody>
      </p:sp>
      <p:sp>
        <p:nvSpPr>
          <p:cNvPr id="5" name="Footer Placeholder 4">
            <a:extLst>
              <a:ext uri="{FF2B5EF4-FFF2-40B4-BE49-F238E27FC236}">
                <a16:creationId xmlns:a16="http://schemas.microsoft.com/office/drawing/2014/main" id="{E08B1868-22FD-C940-9E7F-EAE9C39039FA}"/>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796D2943-AF53-2542-8CD5-C558903145E8}"/>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01093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C381-A21F-314F-A6B6-CD8F49F72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7D250-4B96-2748-8570-A11BE7DF1D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E0E10-AE19-8B45-9AD9-AE7E97CBFF44}"/>
              </a:ext>
            </a:extLst>
          </p:cNvPr>
          <p:cNvSpPr>
            <a:spLocks noGrp="1"/>
          </p:cNvSpPr>
          <p:nvPr>
            <p:ph type="dt" sz="half" idx="10"/>
          </p:nvPr>
        </p:nvSpPr>
        <p:spPr/>
        <p:txBody>
          <a:bodyPr/>
          <a:lstStyle/>
          <a:p>
            <a:fld id="{1EE3B8B4-88C2-5F46-A678-DB005E251C80}" type="datetime1">
              <a:rPr lang="en-GB" smtClean="0"/>
              <a:t>27/06/2023</a:t>
            </a:fld>
            <a:endParaRPr lang="en-US"/>
          </a:p>
        </p:txBody>
      </p:sp>
      <p:sp>
        <p:nvSpPr>
          <p:cNvPr id="5" name="Footer Placeholder 4">
            <a:extLst>
              <a:ext uri="{FF2B5EF4-FFF2-40B4-BE49-F238E27FC236}">
                <a16:creationId xmlns:a16="http://schemas.microsoft.com/office/drawing/2014/main" id="{C3D7DADD-8A05-B446-B711-42FFC91D7BFE}"/>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00D14840-53DB-A74A-91C1-67929EFFED3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35936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DB5F-68AE-7A41-9681-42E7DC4F6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D6C42-4F6A-3D4B-9483-A0D33754F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9E807E-3B54-B641-8438-AEDC353A2024}"/>
              </a:ext>
            </a:extLst>
          </p:cNvPr>
          <p:cNvSpPr>
            <a:spLocks noGrp="1"/>
          </p:cNvSpPr>
          <p:nvPr>
            <p:ph type="dt" sz="half" idx="10"/>
          </p:nvPr>
        </p:nvSpPr>
        <p:spPr/>
        <p:txBody>
          <a:bodyPr/>
          <a:lstStyle/>
          <a:p>
            <a:fld id="{E4E420FB-1935-EA48-B985-55919C3F1457}" type="datetime1">
              <a:rPr lang="en-GB" smtClean="0"/>
              <a:t>27/06/2023</a:t>
            </a:fld>
            <a:endParaRPr lang="en-US"/>
          </a:p>
        </p:txBody>
      </p:sp>
      <p:sp>
        <p:nvSpPr>
          <p:cNvPr id="5" name="Footer Placeholder 4">
            <a:extLst>
              <a:ext uri="{FF2B5EF4-FFF2-40B4-BE49-F238E27FC236}">
                <a16:creationId xmlns:a16="http://schemas.microsoft.com/office/drawing/2014/main" id="{46AA3983-1E42-824F-957D-8A834ADBBD11}"/>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C37703D7-BF46-154F-8441-0AA375CDB021}"/>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54223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D1BD-C2F3-0046-84E4-DC591F1AB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6780F-D56D-C44E-9887-81022AA410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3B193-0836-124F-9337-66D2E2496C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B5BC8E-CE90-3C48-A8F3-2EACC93F6B7A}"/>
              </a:ext>
            </a:extLst>
          </p:cNvPr>
          <p:cNvSpPr>
            <a:spLocks noGrp="1"/>
          </p:cNvSpPr>
          <p:nvPr>
            <p:ph type="dt" sz="half" idx="10"/>
          </p:nvPr>
        </p:nvSpPr>
        <p:spPr/>
        <p:txBody>
          <a:bodyPr/>
          <a:lstStyle/>
          <a:p>
            <a:fld id="{C802CE0B-DD61-D04B-809B-46B9AFAAB9F5}" type="datetime1">
              <a:rPr lang="en-GB" smtClean="0"/>
              <a:t>27/06/2023</a:t>
            </a:fld>
            <a:endParaRPr lang="en-US"/>
          </a:p>
        </p:txBody>
      </p:sp>
      <p:sp>
        <p:nvSpPr>
          <p:cNvPr id="6" name="Footer Placeholder 5">
            <a:extLst>
              <a:ext uri="{FF2B5EF4-FFF2-40B4-BE49-F238E27FC236}">
                <a16:creationId xmlns:a16="http://schemas.microsoft.com/office/drawing/2014/main" id="{1D77F029-3DDC-FE4F-A740-47512EC9EEF9}"/>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3EA17DED-EFB2-F64F-BB02-99900B6F6025}"/>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63544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8381-9D40-5546-A048-4CDA432A0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1FA4A-B925-8240-8DBD-87F8AB106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C434FE-7E50-E843-AEAC-23FBD64161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A18E92-8CB6-CB4B-B082-99C3F2F88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648C26-0DA3-1945-B623-7C3AFA4430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CC8A5-04E5-384F-925C-4AB5AC5C7AE0}"/>
              </a:ext>
            </a:extLst>
          </p:cNvPr>
          <p:cNvSpPr>
            <a:spLocks noGrp="1"/>
          </p:cNvSpPr>
          <p:nvPr>
            <p:ph type="dt" sz="half" idx="10"/>
          </p:nvPr>
        </p:nvSpPr>
        <p:spPr/>
        <p:txBody>
          <a:bodyPr/>
          <a:lstStyle/>
          <a:p>
            <a:fld id="{99FF9A0B-FC07-1848-8B46-CEBA979128FC}" type="datetime1">
              <a:rPr lang="en-GB" smtClean="0"/>
              <a:t>27/06/2023</a:t>
            </a:fld>
            <a:endParaRPr lang="en-US"/>
          </a:p>
        </p:txBody>
      </p:sp>
      <p:sp>
        <p:nvSpPr>
          <p:cNvPr id="8" name="Footer Placeholder 7">
            <a:extLst>
              <a:ext uri="{FF2B5EF4-FFF2-40B4-BE49-F238E27FC236}">
                <a16:creationId xmlns:a16="http://schemas.microsoft.com/office/drawing/2014/main" id="{C134AF0D-199B-634E-B9B6-4CFBFF330117}"/>
              </a:ext>
            </a:extLst>
          </p:cNvPr>
          <p:cNvSpPr>
            <a:spLocks noGrp="1"/>
          </p:cNvSpPr>
          <p:nvPr>
            <p:ph type="ftr" sz="quarter" idx="11"/>
          </p:nvPr>
        </p:nvSpPr>
        <p:spPr/>
        <p:txBody>
          <a:bodyPr/>
          <a:lstStyle/>
          <a:p>
            <a:r>
              <a:rPr lang="en-US"/>
              <a:t>#Made4Love</a:t>
            </a:r>
          </a:p>
        </p:txBody>
      </p:sp>
      <p:sp>
        <p:nvSpPr>
          <p:cNvPr id="9" name="Slide Number Placeholder 8">
            <a:extLst>
              <a:ext uri="{FF2B5EF4-FFF2-40B4-BE49-F238E27FC236}">
                <a16:creationId xmlns:a16="http://schemas.microsoft.com/office/drawing/2014/main" id="{D77469DB-D92E-A849-8054-98B577A3E31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87915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31B-1DE1-2643-A650-CB3E7FE5F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02CCF-6A6A-154B-AD2F-48042D673BE3}"/>
              </a:ext>
            </a:extLst>
          </p:cNvPr>
          <p:cNvSpPr>
            <a:spLocks noGrp="1"/>
          </p:cNvSpPr>
          <p:nvPr>
            <p:ph type="dt" sz="half" idx="10"/>
          </p:nvPr>
        </p:nvSpPr>
        <p:spPr/>
        <p:txBody>
          <a:bodyPr/>
          <a:lstStyle/>
          <a:p>
            <a:fld id="{688F2201-09E6-7442-A1C6-36C8958125B6}" type="datetime1">
              <a:rPr lang="en-GB" smtClean="0"/>
              <a:t>27/06/2023</a:t>
            </a:fld>
            <a:endParaRPr lang="en-US"/>
          </a:p>
        </p:txBody>
      </p:sp>
      <p:sp>
        <p:nvSpPr>
          <p:cNvPr id="4" name="Footer Placeholder 3">
            <a:extLst>
              <a:ext uri="{FF2B5EF4-FFF2-40B4-BE49-F238E27FC236}">
                <a16:creationId xmlns:a16="http://schemas.microsoft.com/office/drawing/2014/main" id="{978EEB06-36F9-FC48-BCAA-4A18B1C03A0B}"/>
              </a:ext>
            </a:extLst>
          </p:cNvPr>
          <p:cNvSpPr>
            <a:spLocks noGrp="1"/>
          </p:cNvSpPr>
          <p:nvPr>
            <p:ph type="ftr" sz="quarter" idx="11"/>
          </p:nvPr>
        </p:nvSpPr>
        <p:spPr/>
        <p:txBody>
          <a:bodyPr/>
          <a:lstStyle/>
          <a:p>
            <a:r>
              <a:rPr lang="en-US"/>
              <a:t>#Made4Love</a:t>
            </a:r>
          </a:p>
        </p:txBody>
      </p:sp>
      <p:sp>
        <p:nvSpPr>
          <p:cNvPr id="5" name="Slide Number Placeholder 4">
            <a:extLst>
              <a:ext uri="{FF2B5EF4-FFF2-40B4-BE49-F238E27FC236}">
                <a16:creationId xmlns:a16="http://schemas.microsoft.com/office/drawing/2014/main" id="{C81B0358-271E-AB48-AAD3-C9C29375E044}"/>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48405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40F60-D1DC-C341-931F-CBCD4B125D6C}"/>
              </a:ext>
            </a:extLst>
          </p:cNvPr>
          <p:cNvSpPr>
            <a:spLocks noGrp="1"/>
          </p:cNvSpPr>
          <p:nvPr>
            <p:ph type="dt" sz="half" idx="10"/>
          </p:nvPr>
        </p:nvSpPr>
        <p:spPr/>
        <p:txBody>
          <a:bodyPr/>
          <a:lstStyle/>
          <a:p>
            <a:fld id="{3B3EB443-2899-EB4B-B9C5-07E7FFA6D51C}" type="datetime1">
              <a:rPr lang="en-GB" smtClean="0"/>
              <a:t>27/06/2023</a:t>
            </a:fld>
            <a:endParaRPr lang="en-US"/>
          </a:p>
        </p:txBody>
      </p:sp>
      <p:sp>
        <p:nvSpPr>
          <p:cNvPr id="3" name="Footer Placeholder 2">
            <a:extLst>
              <a:ext uri="{FF2B5EF4-FFF2-40B4-BE49-F238E27FC236}">
                <a16:creationId xmlns:a16="http://schemas.microsoft.com/office/drawing/2014/main" id="{F00D003A-2080-FD4E-988C-4CA29AC3BF0A}"/>
              </a:ext>
            </a:extLst>
          </p:cNvPr>
          <p:cNvSpPr>
            <a:spLocks noGrp="1"/>
          </p:cNvSpPr>
          <p:nvPr>
            <p:ph type="ftr" sz="quarter" idx="11"/>
          </p:nvPr>
        </p:nvSpPr>
        <p:spPr/>
        <p:txBody>
          <a:bodyPr/>
          <a:lstStyle/>
          <a:p>
            <a:r>
              <a:rPr lang="en-US"/>
              <a:t>#Made4Love</a:t>
            </a:r>
          </a:p>
        </p:txBody>
      </p:sp>
      <p:sp>
        <p:nvSpPr>
          <p:cNvPr id="4" name="Slide Number Placeholder 3">
            <a:extLst>
              <a:ext uri="{FF2B5EF4-FFF2-40B4-BE49-F238E27FC236}">
                <a16:creationId xmlns:a16="http://schemas.microsoft.com/office/drawing/2014/main" id="{5DA5F442-144F-4049-9B99-E58C5E1D2882}"/>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053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2212-4B23-2742-B734-75D6791E5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57F65D-6DE9-6641-9731-2916163AE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36124-7DF7-314F-B352-CB0F61033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29E358-19E4-B846-99A9-A1CEA01FC5B9}"/>
              </a:ext>
            </a:extLst>
          </p:cNvPr>
          <p:cNvSpPr>
            <a:spLocks noGrp="1"/>
          </p:cNvSpPr>
          <p:nvPr>
            <p:ph type="dt" sz="half" idx="10"/>
          </p:nvPr>
        </p:nvSpPr>
        <p:spPr/>
        <p:txBody>
          <a:bodyPr/>
          <a:lstStyle/>
          <a:p>
            <a:fld id="{3AA48CAD-49B0-DA46-B41C-9DF0707DAEDB}" type="datetime1">
              <a:rPr lang="en-GB" smtClean="0"/>
              <a:t>27/06/2023</a:t>
            </a:fld>
            <a:endParaRPr lang="en-US"/>
          </a:p>
        </p:txBody>
      </p:sp>
      <p:sp>
        <p:nvSpPr>
          <p:cNvPr id="6" name="Footer Placeholder 5">
            <a:extLst>
              <a:ext uri="{FF2B5EF4-FFF2-40B4-BE49-F238E27FC236}">
                <a16:creationId xmlns:a16="http://schemas.microsoft.com/office/drawing/2014/main" id="{9F081FB3-C133-344E-9E8E-10E2E88258CD}"/>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7EDC6733-B243-1543-8402-FAB44F12982E}"/>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80658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4354-ED06-7F43-A05D-021FAB61E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902F1-1C0E-1844-9FB5-949631F98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612E1-DD0E-6441-A4BA-9E0A8AC60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F1443-877F-9948-8FF3-B2F18957AC7A}"/>
              </a:ext>
            </a:extLst>
          </p:cNvPr>
          <p:cNvSpPr>
            <a:spLocks noGrp="1"/>
          </p:cNvSpPr>
          <p:nvPr>
            <p:ph type="dt" sz="half" idx="10"/>
          </p:nvPr>
        </p:nvSpPr>
        <p:spPr/>
        <p:txBody>
          <a:bodyPr/>
          <a:lstStyle/>
          <a:p>
            <a:fld id="{37B2EFF3-7F0F-4144-B7B2-3780ABA65EF2}" type="datetime1">
              <a:rPr lang="en-GB" smtClean="0"/>
              <a:t>27/06/2023</a:t>
            </a:fld>
            <a:endParaRPr lang="en-US"/>
          </a:p>
        </p:txBody>
      </p:sp>
      <p:sp>
        <p:nvSpPr>
          <p:cNvPr id="6" name="Footer Placeholder 5">
            <a:extLst>
              <a:ext uri="{FF2B5EF4-FFF2-40B4-BE49-F238E27FC236}">
                <a16:creationId xmlns:a16="http://schemas.microsoft.com/office/drawing/2014/main" id="{B37FB977-7285-E54A-9CE2-4194388EBA2A}"/>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1390FF0D-BBFC-3845-A58E-A7D888EA8C8C}"/>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7828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758CE-F32C-4242-9540-70F802261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59B31-CED2-E845-BFFB-51F87FC01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8C3BA-7AE7-8143-AE92-5BA6A2A4F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92E31-C56D-1543-B89C-0E135361433B}" type="datetime1">
              <a:rPr lang="en-GB" smtClean="0"/>
              <a:t>27/06/2023</a:t>
            </a:fld>
            <a:endParaRPr lang="en-US"/>
          </a:p>
        </p:txBody>
      </p:sp>
      <p:sp>
        <p:nvSpPr>
          <p:cNvPr id="5" name="Footer Placeholder 4">
            <a:extLst>
              <a:ext uri="{FF2B5EF4-FFF2-40B4-BE49-F238E27FC236}">
                <a16:creationId xmlns:a16="http://schemas.microsoft.com/office/drawing/2014/main" id="{6989C454-8ED9-E645-9A62-47B3EA402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#Made4Love</a:t>
            </a:r>
          </a:p>
        </p:txBody>
      </p:sp>
      <p:sp>
        <p:nvSpPr>
          <p:cNvPr id="6" name="Slide Number Placeholder 5">
            <a:extLst>
              <a:ext uri="{FF2B5EF4-FFF2-40B4-BE49-F238E27FC236}">
                <a16:creationId xmlns:a16="http://schemas.microsoft.com/office/drawing/2014/main" id="{A4AABB2C-A485-0849-A4D1-550864C7B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C1BB9-53DE-FA40-9637-7549FEB9A84F}" type="slidenum">
              <a:rPr lang="en-US" smtClean="0"/>
              <a:t>‹#›</a:t>
            </a:fld>
            <a:endParaRPr lang="en-US"/>
          </a:p>
        </p:txBody>
      </p:sp>
    </p:spTree>
    <p:extLst>
      <p:ext uri="{BB962C8B-B14F-4D97-AF65-F5344CB8AC3E}">
        <p14:creationId xmlns:p14="http://schemas.microsoft.com/office/powerpoint/2010/main" val="1380976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ZkJqRNtnR04"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61" name="Freeform: Shape 60">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5564562" y="6346129"/>
            <a:ext cx="1052187" cy="375563"/>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grpSp>
        <p:nvGrpSpPr>
          <p:cNvPr id="66" name="Group 65">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67" name="Freeform: Shape 66">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1565F94D-5C5F-4145-B817-9D61C0C76D07}"/>
              </a:ext>
            </a:extLst>
          </p:cNvPr>
          <p:cNvSpPr>
            <a:spLocks noGrp="1"/>
          </p:cNvSpPr>
          <p:nvPr>
            <p:ph type="ctrTitle"/>
          </p:nvPr>
        </p:nvSpPr>
        <p:spPr>
          <a:xfrm>
            <a:off x="4104284" y="330453"/>
            <a:ext cx="6064685" cy="5299899"/>
          </a:xfrm>
        </p:spPr>
        <p:txBody>
          <a:bodyPr>
            <a:normAutofit/>
          </a:bodyPr>
          <a:lstStyle/>
          <a:p>
            <a:r>
              <a:rPr lang="en-GB" sz="3200" dirty="0">
                <a:latin typeface="+mn-lt"/>
              </a:rPr>
              <a:t>Dear Lord,</a:t>
            </a:r>
            <a:br>
              <a:rPr lang="en-GB" sz="3200" dirty="0">
                <a:latin typeface="+mn-lt"/>
              </a:rPr>
            </a:br>
            <a:r>
              <a:rPr lang="en-GB" sz="3200" dirty="0">
                <a:latin typeface="+mn-lt"/>
              </a:rPr>
              <a:t>Thank you for the gift of forgiveness and the ability to sustain love in all the ways you have shown.  </a:t>
            </a:r>
            <a:br>
              <a:rPr lang="en-GB" sz="3200" dirty="0">
                <a:latin typeface="+mn-lt"/>
              </a:rPr>
            </a:br>
            <a:r>
              <a:rPr lang="en-GB" sz="3200" dirty="0">
                <a:latin typeface="+mn-lt"/>
              </a:rPr>
              <a:t>We ask for the strength and courage to understand the journey of a marriage and to accept that with love, anything is possible.</a:t>
            </a:r>
            <a:br>
              <a:rPr lang="en-GB" sz="3200" dirty="0">
                <a:latin typeface="+mn-lt"/>
              </a:rPr>
            </a:br>
            <a:r>
              <a:rPr lang="en-GB" sz="3200" dirty="0">
                <a:latin typeface="+mn-lt"/>
              </a:rPr>
              <a:t>Amen</a:t>
            </a:r>
            <a:endParaRPr lang="en-US" sz="3200" dirty="0">
              <a:solidFill>
                <a:schemeClr val="accent1">
                  <a:lumMod val="50000"/>
                </a:schemeClr>
              </a:solidFill>
              <a:latin typeface="+mn-lt"/>
            </a:endParaRPr>
          </a:p>
        </p:txBody>
      </p:sp>
    </p:spTree>
    <p:extLst>
      <p:ext uri="{BB962C8B-B14F-4D97-AF65-F5344CB8AC3E}">
        <p14:creationId xmlns:p14="http://schemas.microsoft.com/office/powerpoint/2010/main" val="223523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Read​</a:t>
            </a:r>
          </a:p>
        </p:txBody>
      </p:sp>
      <p:sp>
        <p:nvSpPr>
          <p:cNvPr id="17" name="Rectangle 16">
            <a:extLst>
              <a:ext uri="{FF2B5EF4-FFF2-40B4-BE49-F238E27FC236}">
                <a16:creationId xmlns:a16="http://schemas.microsoft.com/office/drawing/2014/main" id="{E5D0059B-51EA-4DC1-9130-6B366D0A50BF}"/>
              </a:ext>
            </a:extLst>
          </p:cNvPr>
          <p:cNvSpPr/>
          <p:nvPr/>
        </p:nvSpPr>
        <p:spPr>
          <a:xfrm>
            <a:off x="33703" y="6480423"/>
            <a:ext cx="9384323" cy="369332"/>
          </a:xfrm>
          <a:prstGeom prst="rect">
            <a:avLst/>
          </a:prstGeom>
        </p:spPr>
        <p:txBody>
          <a:bodyPr wrap="squar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Know how the Church responds to some of the challenges to families today.</a:t>
            </a:r>
          </a:p>
        </p:txBody>
      </p:sp>
      <p:sp>
        <p:nvSpPr>
          <p:cNvPr id="14" name="TextBox 13">
            <a:extLst>
              <a:ext uri="{FF2B5EF4-FFF2-40B4-BE49-F238E27FC236}">
                <a16:creationId xmlns:a16="http://schemas.microsoft.com/office/drawing/2014/main" id="{780F263F-F217-4231-8717-D86E82A5A43D}"/>
              </a:ext>
            </a:extLst>
          </p:cNvPr>
          <p:cNvSpPr txBox="1"/>
          <p:nvPr/>
        </p:nvSpPr>
        <p:spPr>
          <a:xfrm>
            <a:off x="457200" y="430962"/>
            <a:ext cx="11334750" cy="2147483647"/>
          </a:xfrm>
          <a:prstGeom prst="rect">
            <a:avLst/>
          </a:prstGeom>
          <a:noFill/>
        </p:spPr>
        <p:txBody>
          <a:bodyPr wrap="square" rtlCol="0">
            <a:spAutoFit/>
          </a:bodyPr>
          <a:lstStyle/>
          <a:p>
            <a:pPr algn="just"/>
            <a:r>
              <a:rPr lang="en-GB" sz="242600" dirty="0">
                <a:solidFill>
                  <a:schemeClr val="accent1">
                    <a:lumMod val="50000"/>
                  </a:schemeClr>
                </a:solidFill>
              </a:rPr>
              <a:t>The Catholic Church teaches that love sustains all.  This is important when reflecting on life-long marriages.  There are numerous challenges families will face in their life time together.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When times are challenging, the Church asks the community to support those couples and families who may be struggling to stay together.  Everything should be done to keep a family together. This includes counselling both individually and as a family. The embedding of mercy within relationships, strengthened by the Sacrament of Reconciliation is also important within Catholic marriages.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In extenuating circumstances, the Church supports a separation of a marriage. This would be in the case of sustained physical or mental abuse. Separation should be the final resort. Due to marriage being in-dissolvable divorce is not recognised in the Catholic Church. </a:t>
            </a:r>
          </a:p>
        </p:txBody>
      </p:sp>
      <p:sp>
        <p:nvSpPr>
          <p:cNvPr id="16" name="Rectangle 15">
            <a:extLst>
              <a:ext uri="{FF2B5EF4-FFF2-40B4-BE49-F238E27FC236}">
                <a16:creationId xmlns:a16="http://schemas.microsoft.com/office/drawing/2014/main" id="{1AFCF795-593B-4F5A-B199-476D3E7607CB}"/>
              </a:ext>
            </a:extLst>
          </p:cNvPr>
          <p:cNvSpPr/>
          <p:nvPr/>
        </p:nvSpPr>
        <p:spPr>
          <a:xfrm>
            <a:off x="4066509" y="618479"/>
            <a:ext cx="7552467" cy="1815882"/>
          </a:xfrm>
          <a:prstGeom prst="rect">
            <a:avLst/>
          </a:prstGeom>
          <a:ln>
            <a:noFill/>
          </a:ln>
        </p:spPr>
        <p:txBody>
          <a:bodyPr wrap="square">
            <a:spAutoFit/>
          </a:bodyPr>
          <a:lstStyle/>
          <a:p>
            <a:pPr algn="just"/>
            <a:r>
              <a:rPr lang="en-GB" sz="2800" dirty="0">
                <a:solidFill>
                  <a:schemeClr val="accent1">
                    <a:lumMod val="50000"/>
                  </a:schemeClr>
                </a:solidFill>
              </a:rPr>
              <a:t>For each couple, discuss how the couple can overcome their issues in light of Church teaching. What do </a:t>
            </a:r>
            <a:r>
              <a:rPr lang="en-GB" sz="2800" b="1" u="sng" dirty="0">
                <a:solidFill>
                  <a:schemeClr val="accent1">
                    <a:lumMod val="50000"/>
                  </a:schemeClr>
                </a:solidFill>
              </a:rPr>
              <a:t>you</a:t>
            </a:r>
            <a:r>
              <a:rPr lang="en-GB" sz="2800" dirty="0">
                <a:solidFill>
                  <a:schemeClr val="accent1">
                    <a:lumMod val="50000"/>
                  </a:schemeClr>
                </a:solidFill>
              </a:rPr>
              <a:t> think the couple should do? Complete the table in your booklet. </a:t>
            </a:r>
          </a:p>
        </p:txBody>
      </p:sp>
      <p:sp>
        <p:nvSpPr>
          <p:cNvPr id="19" name="Text Box 2">
            <a:extLst>
              <a:ext uri="{FF2B5EF4-FFF2-40B4-BE49-F238E27FC236}">
                <a16:creationId xmlns:a16="http://schemas.microsoft.com/office/drawing/2014/main" id="{41993C40-151F-4655-9B72-C0A0A5E14984}"/>
              </a:ext>
            </a:extLst>
          </p:cNvPr>
          <p:cNvSpPr txBox="1">
            <a:spLocks noChangeArrowheads="1"/>
          </p:cNvSpPr>
          <p:nvPr/>
        </p:nvSpPr>
        <p:spPr bwMode="auto">
          <a:xfrm>
            <a:off x="668017" y="3049814"/>
            <a:ext cx="10950959" cy="3230410"/>
          </a:xfrm>
          <a:prstGeom prst="rect">
            <a:avLst/>
          </a:prstGeom>
          <a:solidFill>
            <a:srgbClr val="FFFFFF"/>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Couple C:</a:t>
            </a:r>
          </a:p>
          <a:p>
            <a:pPr>
              <a:lnSpc>
                <a:spcPct val="115000"/>
              </a:lnSpc>
              <a:spcAft>
                <a:spcPts val="1000"/>
              </a:spcAft>
            </a:pPr>
            <a:r>
              <a:rPr lang="en-GB"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Wife and husband have been married for many years. The couple have four children who are all in their twenties.  The husband is diagnosed with cancer and is told he will have to have long and gruelling treatment that cannot definitely cure him. The treatment he has been taking has made him irritable and both husband and wife have been arguing a lot.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833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Read​</a:t>
            </a:r>
          </a:p>
        </p:txBody>
      </p:sp>
      <p:sp>
        <p:nvSpPr>
          <p:cNvPr id="17" name="Rectangle 16">
            <a:extLst>
              <a:ext uri="{FF2B5EF4-FFF2-40B4-BE49-F238E27FC236}">
                <a16:creationId xmlns:a16="http://schemas.microsoft.com/office/drawing/2014/main" id="{E5D0059B-51EA-4DC1-9130-6B366D0A50BF}"/>
              </a:ext>
            </a:extLst>
          </p:cNvPr>
          <p:cNvSpPr/>
          <p:nvPr/>
        </p:nvSpPr>
        <p:spPr>
          <a:xfrm>
            <a:off x="33703" y="6480423"/>
            <a:ext cx="9384323" cy="369332"/>
          </a:xfrm>
          <a:prstGeom prst="rect">
            <a:avLst/>
          </a:prstGeom>
        </p:spPr>
        <p:txBody>
          <a:bodyPr wrap="squar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Know how the Church responds to some of the challenges to families today.</a:t>
            </a:r>
          </a:p>
        </p:txBody>
      </p:sp>
      <p:sp>
        <p:nvSpPr>
          <p:cNvPr id="14" name="TextBox 13">
            <a:extLst>
              <a:ext uri="{FF2B5EF4-FFF2-40B4-BE49-F238E27FC236}">
                <a16:creationId xmlns:a16="http://schemas.microsoft.com/office/drawing/2014/main" id="{780F263F-F217-4231-8717-D86E82A5A43D}"/>
              </a:ext>
            </a:extLst>
          </p:cNvPr>
          <p:cNvSpPr txBox="1"/>
          <p:nvPr/>
        </p:nvSpPr>
        <p:spPr>
          <a:xfrm>
            <a:off x="457200" y="430962"/>
            <a:ext cx="11334750" cy="2147483647"/>
          </a:xfrm>
          <a:prstGeom prst="rect">
            <a:avLst/>
          </a:prstGeom>
          <a:noFill/>
        </p:spPr>
        <p:txBody>
          <a:bodyPr wrap="square" rtlCol="0">
            <a:spAutoFit/>
          </a:bodyPr>
          <a:lstStyle/>
          <a:p>
            <a:pPr algn="just"/>
            <a:r>
              <a:rPr lang="en-GB" sz="242600" dirty="0">
                <a:solidFill>
                  <a:schemeClr val="accent1">
                    <a:lumMod val="50000"/>
                  </a:schemeClr>
                </a:solidFill>
              </a:rPr>
              <a:t>The Catholic Church teaches that love sustains all.  This is important when reflecting on life-long marriages.  There are numerous challenges families will face in their life time together.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When times are challenging, the Church asks the community to support those couples and families who may be struggling to stay together.  Everything should be done to keep a family together. This includes counselling both individually and as a family. The embedding of mercy within relationships, strengthened by the Sacrament of Reconciliation is also important within Catholic marriages.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In extenuating circumstances, the Church supports a separation of a marriage. This would be in the case of sustained physical or mental abuse. Separation should be the final resort. Due to marriage being in-dissolvable divorce is not recognised in the Catholic Church. </a:t>
            </a:r>
          </a:p>
        </p:txBody>
      </p:sp>
      <p:sp>
        <p:nvSpPr>
          <p:cNvPr id="16" name="Rectangle 15">
            <a:extLst>
              <a:ext uri="{FF2B5EF4-FFF2-40B4-BE49-F238E27FC236}">
                <a16:creationId xmlns:a16="http://schemas.microsoft.com/office/drawing/2014/main" id="{1AFCF795-593B-4F5A-B199-476D3E7607CB}"/>
              </a:ext>
            </a:extLst>
          </p:cNvPr>
          <p:cNvSpPr/>
          <p:nvPr/>
        </p:nvSpPr>
        <p:spPr>
          <a:xfrm>
            <a:off x="4066509" y="618479"/>
            <a:ext cx="7552467" cy="1815882"/>
          </a:xfrm>
          <a:prstGeom prst="rect">
            <a:avLst/>
          </a:prstGeom>
          <a:ln>
            <a:noFill/>
          </a:ln>
        </p:spPr>
        <p:txBody>
          <a:bodyPr wrap="square">
            <a:spAutoFit/>
          </a:bodyPr>
          <a:lstStyle/>
          <a:p>
            <a:pPr algn="just"/>
            <a:r>
              <a:rPr lang="en-GB" sz="2800" dirty="0">
                <a:solidFill>
                  <a:schemeClr val="accent1">
                    <a:lumMod val="50000"/>
                  </a:schemeClr>
                </a:solidFill>
              </a:rPr>
              <a:t>For each couple, discuss how the couple can overcome their issues in light of Church teaching. What do </a:t>
            </a:r>
            <a:r>
              <a:rPr lang="en-GB" sz="2800" b="1" u="sng" dirty="0">
                <a:solidFill>
                  <a:schemeClr val="accent1">
                    <a:lumMod val="50000"/>
                  </a:schemeClr>
                </a:solidFill>
              </a:rPr>
              <a:t>you</a:t>
            </a:r>
            <a:r>
              <a:rPr lang="en-GB" sz="2800" dirty="0">
                <a:solidFill>
                  <a:schemeClr val="accent1">
                    <a:lumMod val="50000"/>
                  </a:schemeClr>
                </a:solidFill>
              </a:rPr>
              <a:t> think the couple should do? Complete the table in your booklet. </a:t>
            </a:r>
          </a:p>
        </p:txBody>
      </p:sp>
      <p:sp>
        <p:nvSpPr>
          <p:cNvPr id="19" name="Text Box 2">
            <a:extLst>
              <a:ext uri="{FF2B5EF4-FFF2-40B4-BE49-F238E27FC236}">
                <a16:creationId xmlns:a16="http://schemas.microsoft.com/office/drawing/2014/main" id="{7E8D7423-2029-40B5-B475-B938DD87E38F}"/>
              </a:ext>
            </a:extLst>
          </p:cNvPr>
          <p:cNvSpPr txBox="1">
            <a:spLocks noChangeArrowheads="1"/>
          </p:cNvSpPr>
          <p:nvPr/>
        </p:nvSpPr>
        <p:spPr bwMode="auto">
          <a:xfrm>
            <a:off x="400051" y="3133736"/>
            <a:ext cx="11334750" cy="3105786"/>
          </a:xfrm>
          <a:prstGeom prst="rect">
            <a:avLst/>
          </a:prstGeom>
          <a:solidFill>
            <a:srgbClr val="FFFFFF"/>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Couple D:</a:t>
            </a:r>
          </a:p>
          <a:p>
            <a:pPr algn="just">
              <a:lnSpc>
                <a:spcPct val="115000"/>
              </a:lnSpc>
              <a:spcAft>
                <a:spcPts val="1000"/>
              </a:spcAft>
            </a:pPr>
            <a:r>
              <a:rPr lang="en-GB"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Couple have been together a few years and have decided to get married.  Prior to the wedding both families seemed to get on. However, just after the wedding there seems to be a lot of pressure from the families of the couple.  Some hurtful comments have been made and the couple have shared that they would like to move away from the family location.  The family are not happy with their decision.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774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4" name="Freeform: Shape 3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p:cNvSpPr txBox="1"/>
          <p:nvPr/>
        </p:nvSpPr>
        <p:spPr>
          <a:xfrm>
            <a:off x="6656832" y="-641235"/>
            <a:ext cx="5824102" cy="74253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algn="ctr"/>
            <a:endParaRPr lang="en-US" sz="4000" dirty="0">
              <a:solidFill>
                <a:schemeClr val="accent1">
                  <a:lumMod val="50000"/>
                </a:schemeClr>
              </a:solidFill>
              <a:latin typeface="Calibri" panose="020F0502020204030204"/>
              <a:cs typeface="Calibri"/>
            </a:endParaRPr>
          </a:p>
          <a:p>
            <a:pPr algn="ct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Calibri"/>
              </a:rPr>
              <a:t>”</a:t>
            </a:r>
            <a:r>
              <a:rPr lang="en-US" sz="4000" dirty="0">
                <a:solidFill>
                  <a:schemeClr val="accent1">
                    <a:lumMod val="50000"/>
                  </a:schemeClr>
                </a:solidFill>
                <a:latin typeface="Calibri Light" panose="020F0302020204030204" pitchFamily="34" charset="0"/>
                <a:ea typeface="Calibri" panose="020F0502020204030204" pitchFamily="34" charset="0"/>
              </a:rPr>
              <a:t>families are not </a:t>
            </a:r>
          </a:p>
          <a:p>
            <a:pPr algn="ctr"/>
            <a:r>
              <a:rPr lang="en-US" sz="4000" dirty="0">
                <a:solidFill>
                  <a:schemeClr val="accent1">
                    <a:lumMod val="50000"/>
                  </a:schemeClr>
                </a:solidFill>
                <a:latin typeface="Calibri Light" panose="020F0302020204030204" pitchFamily="34" charset="0"/>
                <a:ea typeface="Calibri" panose="020F0502020204030204" pitchFamily="34" charset="0"/>
              </a:rPr>
              <a:t>a problem; </a:t>
            </a:r>
          </a:p>
          <a:p>
            <a:pPr algn="ctr"/>
            <a:r>
              <a:rPr lang="en-US" sz="4000" dirty="0">
                <a:solidFill>
                  <a:schemeClr val="accent1">
                    <a:lumMod val="50000"/>
                  </a:schemeClr>
                </a:solidFill>
                <a:latin typeface="Calibri Light" panose="020F0302020204030204" pitchFamily="34" charset="0"/>
                <a:ea typeface="Calibri" panose="020F0502020204030204" pitchFamily="34" charset="0"/>
              </a:rPr>
              <a:t>they are first </a:t>
            </a:r>
          </a:p>
          <a:p>
            <a:pPr algn="ctr"/>
            <a:r>
              <a:rPr lang="en-US" sz="4000" dirty="0">
                <a:solidFill>
                  <a:schemeClr val="accent1">
                    <a:lumMod val="50000"/>
                  </a:schemeClr>
                </a:solidFill>
                <a:latin typeface="Calibri Light" panose="020F0302020204030204" pitchFamily="34" charset="0"/>
                <a:ea typeface="Calibri" panose="020F0502020204030204" pitchFamily="34" charset="0"/>
              </a:rPr>
              <a:t>and foremost an opportunity…” </a:t>
            </a:r>
          </a:p>
          <a:p>
            <a:pPr algn="ctr"/>
            <a:endParaRPr lang="en-US" sz="1200" dirty="0">
              <a:solidFill>
                <a:schemeClr val="accent1">
                  <a:lumMod val="50000"/>
                </a:schemeClr>
              </a:solidFill>
              <a:latin typeface="Calibri Light" panose="020F0302020204030204" pitchFamily="34" charset="0"/>
              <a:ea typeface="Calibri" panose="020F0502020204030204" pitchFamily="34" charset="0"/>
            </a:endParaRPr>
          </a:p>
          <a:p>
            <a:pPr algn="ctr"/>
            <a:r>
              <a:rPr lang="en-GB" sz="2400" dirty="0">
                <a:solidFill>
                  <a:schemeClr val="accent1">
                    <a:lumMod val="50000"/>
                  </a:schemeClr>
                </a:solidFill>
              </a:rPr>
              <a:t>Pope Francis</a:t>
            </a:r>
          </a:p>
          <a:p>
            <a:pPr algn="ctr"/>
            <a:r>
              <a:rPr lang="en-GB" sz="2400" dirty="0">
                <a:solidFill>
                  <a:schemeClr val="accent1">
                    <a:lumMod val="50000"/>
                  </a:schemeClr>
                </a:solidFill>
              </a:rPr>
              <a:t>Address at the </a:t>
            </a:r>
          </a:p>
          <a:p>
            <a:pPr algn="ctr"/>
            <a:r>
              <a:rPr lang="en-GB" sz="2400" dirty="0">
                <a:solidFill>
                  <a:schemeClr val="accent1">
                    <a:lumMod val="50000"/>
                  </a:schemeClr>
                </a:solidFill>
              </a:rPr>
              <a:t>Meeting of Families </a:t>
            </a:r>
          </a:p>
          <a:p>
            <a:pPr algn="ctr"/>
            <a:r>
              <a:rPr lang="en-GB" sz="2400" dirty="0">
                <a:solidFill>
                  <a:schemeClr val="accent1">
                    <a:lumMod val="50000"/>
                  </a:schemeClr>
                </a:solidFill>
              </a:rPr>
              <a:t>in Santiago de Cuba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Calibri"/>
            </a:endParaRPr>
          </a:p>
        </p:txBody>
      </p:sp>
      <p:sp>
        <p:nvSpPr>
          <p:cNvPr id="4" name="Footer Placeholder 3"/>
          <p:cNvSpPr>
            <a:spLocks noGrp="1"/>
          </p:cNvSpPr>
          <p:nvPr>
            <p:ph type="ftr" sz="quarter" idx="11"/>
          </p:nvPr>
        </p:nvSpPr>
        <p:spPr>
          <a:xfrm>
            <a:off x="9568883" y="6492767"/>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10" name="Rectangle 9">
            <a:extLst>
              <a:ext uri="{FF2B5EF4-FFF2-40B4-BE49-F238E27FC236}">
                <a16:creationId xmlns:a16="http://schemas.microsoft.com/office/drawing/2014/main" id="{77283846-6439-4E97-8611-50C70A84973C}"/>
              </a:ext>
            </a:extLst>
          </p:cNvPr>
          <p:cNvSpPr/>
          <p:nvPr/>
        </p:nvSpPr>
        <p:spPr>
          <a:xfrm>
            <a:off x="169018" y="6414773"/>
            <a:ext cx="6088718" cy="369332"/>
          </a:xfrm>
          <a:prstGeom prst="rect">
            <a:avLst/>
          </a:prstGeom>
        </p:spPr>
        <p:txBody>
          <a:bodyPr wrap="non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Understand love’s role within families and how it sustains. </a:t>
            </a:r>
          </a:p>
        </p:txBody>
      </p:sp>
      <p:sp>
        <p:nvSpPr>
          <p:cNvPr id="11" name="TextBox 10">
            <a:extLst>
              <a:ext uri="{FF2B5EF4-FFF2-40B4-BE49-F238E27FC236}">
                <a16:creationId xmlns:a16="http://schemas.microsoft.com/office/drawing/2014/main" id="{6CE7BFDC-748A-4CA3-9293-172F3E83A162}"/>
              </a:ext>
            </a:extLst>
          </p:cNvPr>
          <p:cNvSpPr txBox="1"/>
          <p:nvPr/>
        </p:nvSpPr>
        <p:spPr>
          <a:xfrm>
            <a:off x="380453" y="968133"/>
            <a:ext cx="3662699" cy="4893647"/>
          </a:xfrm>
          <a:prstGeom prst="rect">
            <a:avLst/>
          </a:prstGeom>
          <a:noFill/>
        </p:spPr>
        <p:txBody>
          <a:bodyPr wrap="square" rtlCol="0">
            <a:spAutoFit/>
          </a:bodyPr>
          <a:lstStyle/>
          <a:p>
            <a:r>
              <a:rPr lang="en-GB" sz="2400" b="1" dirty="0">
                <a:solidFill>
                  <a:schemeClr val="accent1">
                    <a:lumMod val="50000"/>
                  </a:schemeClr>
                </a:solidFill>
              </a:rPr>
              <a:t>Think-Pair-Share:</a:t>
            </a:r>
          </a:p>
          <a:p>
            <a:endParaRPr lang="en-GB" sz="2400" b="1" dirty="0">
              <a:solidFill>
                <a:schemeClr val="accent1">
                  <a:lumMod val="50000"/>
                </a:schemeClr>
              </a:solidFill>
            </a:endParaRPr>
          </a:p>
          <a:p>
            <a:r>
              <a:rPr lang="en-GB" sz="2400" dirty="0">
                <a:solidFill>
                  <a:schemeClr val="accent1">
                    <a:lumMod val="50000"/>
                  </a:schemeClr>
                </a:solidFill>
              </a:rPr>
              <a:t>1. Why might some think families are a ‘problem’?</a:t>
            </a:r>
          </a:p>
          <a:p>
            <a:endParaRPr lang="en-GB" sz="2400" dirty="0">
              <a:solidFill>
                <a:schemeClr val="accent1">
                  <a:lumMod val="50000"/>
                </a:schemeClr>
              </a:solidFill>
            </a:endParaRPr>
          </a:p>
          <a:p>
            <a:r>
              <a:rPr lang="en-GB" sz="2400" dirty="0">
                <a:solidFill>
                  <a:schemeClr val="accent1">
                    <a:lumMod val="50000"/>
                  </a:schemeClr>
                </a:solidFill>
              </a:rPr>
              <a:t>2. What would be the best way to end the sentence from Pope Francis’ address?</a:t>
            </a:r>
          </a:p>
          <a:p>
            <a:endParaRPr lang="en-GB" sz="2400" dirty="0">
              <a:solidFill>
                <a:schemeClr val="accent1">
                  <a:lumMod val="50000"/>
                </a:schemeClr>
              </a:solidFill>
            </a:endParaRPr>
          </a:p>
          <a:p>
            <a:r>
              <a:rPr lang="en-GB" sz="2400" dirty="0">
                <a:solidFill>
                  <a:schemeClr val="accent1">
                    <a:lumMod val="50000"/>
                  </a:schemeClr>
                </a:solidFill>
              </a:rPr>
              <a:t>3. What is your opinion on families and marriage as we come to the end of this topic?</a:t>
            </a:r>
          </a:p>
        </p:txBody>
      </p:sp>
    </p:spTree>
    <p:extLst>
      <p:ext uri="{BB962C8B-B14F-4D97-AF65-F5344CB8AC3E}">
        <p14:creationId xmlns:p14="http://schemas.microsoft.com/office/powerpoint/2010/main" val="30883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&amp; Consider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487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Read​</a:t>
            </a:r>
          </a:p>
        </p:txBody>
      </p:sp>
      <p:sp>
        <p:nvSpPr>
          <p:cNvPr id="16" name="Rectangle 15">
            <a:extLst>
              <a:ext uri="{FF2B5EF4-FFF2-40B4-BE49-F238E27FC236}">
                <a16:creationId xmlns:a16="http://schemas.microsoft.com/office/drawing/2014/main" id="{32E78922-450C-4F89-A7F1-7DFE56C1F552}"/>
              </a:ext>
            </a:extLst>
          </p:cNvPr>
          <p:cNvSpPr/>
          <p:nvPr/>
        </p:nvSpPr>
        <p:spPr>
          <a:xfrm>
            <a:off x="168267" y="6383333"/>
            <a:ext cx="6185219" cy="369332"/>
          </a:xfrm>
          <a:prstGeom prst="rect">
            <a:avLst/>
          </a:prstGeom>
        </p:spPr>
        <p:txBody>
          <a:bodyPr wrap="none">
            <a:spAutoFit/>
          </a:bodyPr>
          <a:lstStyle/>
          <a:p>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Investigate the development of divorce in the past century. </a:t>
            </a:r>
            <a:endParaRPr lang="en-GB" dirty="0">
              <a:solidFill>
                <a:schemeClr val="accent1">
                  <a:lumMod val="50000"/>
                </a:schemeClr>
              </a:solidFill>
            </a:endParaRPr>
          </a:p>
        </p:txBody>
      </p:sp>
      <p:sp>
        <p:nvSpPr>
          <p:cNvPr id="19" name="TextBox 18">
            <a:extLst>
              <a:ext uri="{FF2B5EF4-FFF2-40B4-BE49-F238E27FC236}">
                <a16:creationId xmlns:a16="http://schemas.microsoft.com/office/drawing/2014/main" id="{0D481DAC-CBEC-45B2-8704-5F77F32D15AE}"/>
              </a:ext>
            </a:extLst>
          </p:cNvPr>
          <p:cNvSpPr txBox="1"/>
          <p:nvPr/>
        </p:nvSpPr>
        <p:spPr>
          <a:xfrm>
            <a:off x="3990997" y="634015"/>
            <a:ext cx="7908793" cy="1077218"/>
          </a:xfrm>
          <a:prstGeom prst="rect">
            <a:avLst/>
          </a:prstGeom>
          <a:noFill/>
        </p:spPr>
        <p:txBody>
          <a:bodyPr wrap="square" rtlCol="0">
            <a:spAutoFit/>
          </a:bodyPr>
          <a:lstStyle/>
          <a:p>
            <a:pPr algn="ctr"/>
            <a:r>
              <a:rPr lang="en-GB" sz="3200" dirty="0">
                <a:solidFill>
                  <a:schemeClr val="accent1">
                    <a:lumMod val="50000"/>
                  </a:schemeClr>
                </a:solidFill>
              </a:rPr>
              <a:t>What do you think the rate of divorce is per </a:t>
            </a:r>
            <a:r>
              <a:rPr lang="en-GB" sz="3200" b="1" u="sng" dirty="0">
                <a:solidFill>
                  <a:schemeClr val="accent1">
                    <a:lumMod val="50000"/>
                  </a:schemeClr>
                </a:solidFill>
              </a:rPr>
              <a:t>1000</a:t>
            </a:r>
            <a:r>
              <a:rPr lang="en-GB" sz="3200" dirty="0">
                <a:solidFill>
                  <a:schemeClr val="accent1">
                    <a:lumMod val="50000"/>
                  </a:schemeClr>
                </a:solidFill>
              </a:rPr>
              <a:t> men and women in the UK currently?</a:t>
            </a:r>
          </a:p>
        </p:txBody>
      </p:sp>
      <p:sp>
        <p:nvSpPr>
          <p:cNvPr id="20" name="TextBox 19">
            <a:extLst>
              <a:ext uri="{FF2B5EF4-FFF2-40B4-BE49-F238E27FC236}">
                <a16:creationId xmlns:a16="http://schemas.microsoft.com/office/drawing/2014/main" id="{47AAB4C2-E029-4A97-B297-EA01C135BD97}"/>
              </a:ext>
            </a:extLst>
          </p:cNvPr>
          <p:cNvSpPr txBox="1"/>
          <p:nvPr/>
        </p:nvSpPr>
        <p:spPr>
          <a:xfrm>
            <a:off x="2889420" y="2197409"/>
            <a:ext cx="8729556" cy="1569660"/>
          </a:xfrm>
          <a:prstGeom prst="rect">
            <a:avLst/>
          </a:prstGeom>
          <a:noFill/>
        </p:spPr>
        <p:txBody>
          <a:bodyPr wrap="square" rtlCol="0">
            <a:spAutoFit/>
          </a:bodyPr>
          <a:lstStyle/>
          <a:p>
            <a:pPr algn="just"/>
            <a:r>
              <a:rPr lang="en-GB" sz="3200" dirty="0">
                <a:solidFill>
                  <a:schemeClr val="accent1">
                    <a:lumMod val="50000"/>
                  </a:schemeClr>
                </a:solidFill>
              </a:rPr>
              <a:t>On the continuum, place where you think it might be.  Discuss as a class your reasons why you placed where you placed.</a:t>
            </a:r>
          </a:p>
        </p:txBody>
      </p:sp>
      <p:cxnSp>
        <p:nvCxnSpPr>
          <p:cNvPr id="23" name="Straight Arrow Connector 22">
            <a:extLst>
              <a:ext uri="{FF2B5EF4-FFF2-40B4-BE49-F238E27FC236}">
                <a16:creationId xmlns:a16="http://schemas.microsoft.com/office/drawing/2014/main" id="{69428A8C-0E74-4C67-9DAC-257A3607EB28}"/>
              </a:ext>
            </a:extLst>
          </p:cNvPr>
          <p:cNvCxnSpPr>
            <a:cxnSpLocks/>
          </p:cNvCxnSpPr>
          <p:nvPr/>
        </p:nvCxnSpPr>
        <p:spPr>
          <a:xfrm>
            <a:off x="585216" y="4333762"/>
            <a:ext cx="11082528"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346734E-D77A-4EA8-B654-94243AC61DC5}"/>
              </a:ext>
            </a:extLst>
          </p:cNvPr>
          <p:cNvSpPr txBox="1"/>
          <p:nvPr/>
        </p:nvSpPr>
        <p:spPr>
          <a:xfrm>
            <a:off x="652281" y="4671609"/>
            <a:ext cx="1037493" cy="461665"/>
          </a:xfrm>
          <a:prstGeom prst="rect">
            <a:avLst/>
          </a:prstGeom>
          <a:noFill/>
        </p:spPr>
        <p:txBody>
          <a:bodyPr wrap="square" rtlCol="0">
            <a:spAutoFit/>
          </a:bodyPr>
          <a:lstStyle/>
          <a:p>
            <a:r>
              <a:rPr lang="en-GB" sz="2400" dirty="0"/>
              <a:t>0</a:t>
            </a:r>
          </a:p>
        </p:txBody>
      </p:sp>
      <p:sp>
        <p:nvSpPr>
          <p:cNvPr id="27" name="TextBox 26">
            <a:extLst>
              <a:ext uri="{FF2B5EF4-FFF2-40B4-BE49-F238E27FC236}">
                <a16:creationId xmlns:a16="http://schemas.microsoft.com/office/drawing/2014/main" id="{5BD5704E-DA3B-4F33-8D40-4B1FF01E6DC8}"/>
              </a:ext>
            </a:extLst>
          </p:cNvPr>
          <p:cNvSpPr txBox="1"/>
          <p:nvPr/>
        </p:nvSpPr>
        <p:spPr>
          <a:xfrm>
            <a:off x="5770660" y="4671609"/>
            <a:ext cx="1037493" cy="461665"/>
          </a:xfrm>
          <a:prstGeom prst="rect">
            <a:avLst/>
          </a:prstGeom>
          <a:noFill/>
        </p:spPr>
        <p:txBody>
          <a:bodyPr wrap="square" rtlCol="0">
            <a:spAutoFit/>
          </a:bodyPr>
          <a:lstStyle/>
          <a:p>
            <a:r>
              <a:rPr lang="en-GB" sz="2400" dirty="0"/>
              <a:t>500</a:t>
            </a:r>
          </a:p>
        </p:txBody>
      </p:sp>
      <p:sp>
        <p:nvSpPr>
          <p:cNvPr id="29" name="TextBox 28">
            <a:extLst>
              <a:ext uri="{FF2B5EF4-FFF2-40B4-BE49-F238E27FC236}">
                <a16:creationId xmlns:a16="http://schemas.microsoft.com/office/drawing/2014/main" id="{E51C3226-CB1C-4008-A9EE-E86635AF0FE9}"/>
              </a:ext>
            </a:extLst>
          </p:cNvPr>
          <p:cNvSpPr txBox="1"/>
          <p:nvPr/>
        </p:nvSpPr>
        <p:spPr>
          <a:xfrm>
            <a:off x="11204035" y="4671609"/>
            <a:ext cx="1037493" cy="461665"/>
          </a:xfrm>
          <a:prstGeom prst="rect">
            <a:avLst/>
          </a:prstGeom>
          <a:noFill/>
        </p:spPr>
        <p:txBody>
          <a:bodyPr wrap="square" rtlCol="0">
            <a:spAutoFit/>
          </a:bodyPr>
          <a:lstStyle/>
          <a:p>
            <a:r>
              <a:rPr lang="en-GB" sz="2400" dirty="0"/>
              <a:t>1000</a:t>
            </a:r>
          </a:p>
        </p:txBody>
      </p:sp>
      <p:sp>
        <p:nvSpPr>
          <p:cNvPr id="34" name="TextBox 33">
            <a:extLst>
              <a:ext uri="{FF2B5EF4-FFF2-40B4-BE49-F238E27FC236}">
                <a16:creationId xmlns:a16="http://schemas.microsoft.com/office/drawing/2014/main" id="{E46F0BB4-39A8-4432-9EC2-2A4825A617C2}"/>
              </a:ext>
            </a:extLst>
          </p:cNvPr>
          <p:cNvSpPr txBox="1"/>
          <p:nvPr/>
        </p:nvSpPr>
        <p:spPr>
          <a:xfrm>
            <a:off x="812782" y="5213043"/>
            <a:ext cx="1037493" cy="830997"/>
          </a:xfrm>
          <a:prstGeom prst="rect">
            <a:avLst/>
          </a:prstGeom>
          <a:noFill/>
        </p:spPr>
        <p:txBody>
          <a:bodyPr wrap="square" rtlCol="0">
            <a:spAutoFit/>
          </a:bodyPr>
          <a:lstStyle/>
          <a:p>
            <a:r>
              <a:rPr lang="en-GB" sz="4800" dirty="0">
                <a:solidFill>
                  <a:srgbClr val="FF0000"/>
                </a:solidFill>
              </a:rPr>
              <a:t>7.5</a:t>
            </a:r>
          </a:p>
        </p:txBody>
      </p:sp>
      <p:cxnSp>
        <p:nvCxnSpPr>
          <p:cNvPr id="4" name="Straight Arrow Connector 3">
            <a:extLst>
              <a:ext uri="{FF2B5EF4-FFF2-40B4-BE49-F238E27FC236}">
                <a16:creationId xmlns:a16="http://schemas.microsoft.com/office/drawing/2014/main" id="{271D744D-F71A-4EE2-A7F6-A9023B6DDFF6}"/>
              </a:ext>
            </a:extLst>
          </p:cNvPr>
          <p:cNvCxnSpPr>
            <a:cxnSpLocks/>
          </p:cNvCxnSpPr>
          <p:nvPr/>
        </p:nvCxnSpPr>
        <p:spPr>
          <a:xfrm flipV="1">
            <a:off x="1331529" y="4490011"/>
            <a:ext cx="0" cy="643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0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7" grpId="0"/>
      <p:bldP spid="29"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&amp; Consider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487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Read​</a:t>
            </a:r>
          </a:p>
        </p:txBody>
      </p:sp>
      <p:sp>
        <p:nvSpPr>
          <p:cNvPr id="16" name="Rectangle 15">
            <a:extLst>
              <a:ext uri="{FF2B5EF4-FFF2-40B4-BE49-F238E27FC236}">
                <a16:creationId xmlns:a16="http://schemas.microsoft.com/office/drawing/2014/main" id="{32E78922-450C-4F89-A7F1-7DFE56C1F552}"/>
              </a:ext>
            </a:extLst>
          </p:cNvPr>
          <p:cNvSpPr/>
          <p:nvPr/>
        </p:nvSpPr>
        <p:spPr>
          <a:xfrm>
            <a:off x="168267" y="6383333"/>
            <a:ext cx="6185219" cy="369332"/>
          </a:xfrm>
          <a:prstGeom prst="rect">
            <a:avLst/>
          </a:prstGeom>
        </p:spPr>
        <p:txBody>
          <a:bodyPr wrap="none">
            <a:spAutoFit/>
          </a:bodyPr>
          <a:lstStyle/>
          <a:p>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Investigate the development of divorce in the past century. </a:t>
            </a:r>
            <a:endParaRPr lang="en-GB" dirty="0">
              <a:solidFill>
                <a:schemeClr val="accent1">
                  <a:lumMod val="50000"/>
                </a:schemeClr>
              </a:solidFill>
            </a:endParaRPr>
          </a:p>
        </p:txBody>
      </p:sp>
      <p:pic>
        <p:nvPicPr>
          <p:cNvPr id="21" name="Picture 20">
            <a:extLst>
              <a:ext uri="{FF2B5EF4-FFF2-40B4-BE49-F238E27FC236}">
                <a16:creationId xmlns:a16="http://schemas.microsoft.com/office/drawing/2014/main" id="{A3580D1C-D7EE-4FDC-81F9-DE8674B1DAF8}"/>
              </a:ext>
            </a:extLst>
          </p:cNvPr>
          <p:cNvPicPr>
            <a:picLocks noChangeAspect="1"/>
          </p:cNvPicPr>
          <p:nvPr/>
        </p:nvPicPr>
        <p:blipFill rotWithShape="1">
          <a:blip r:embed="rId3">
            <a:extLst>
              <a:ext uri="{28A0092B-C50C-407E-A947-70E740481C1C}">
                <a14:useLocalDpi xmlns:a14="http://schemas.microsoft.com/office/drawing/2010/main" val="0"/>
              </a:ext>
            </a:extLst>
          </a:blip>
          <a:srcRect t="16540"/>
          <a:stretch/>
        </p:blipFill>
        <p:spPr>
          <a:xfrm>
            <a:off x="341292" y="2891323"/>
            <a:ext cx="6068745" cy="3529475"/>
          </a:xfrm>
          <a:prstGeom prst="rect">
            <a:avLst/>
          </a:prstGeom>
        </p:spPr>
      </p:pic>
      <p:sp>
        <p:nvSpPr>
          <p:cNvPr id="35" name="TextBox 34">
            <a:extLst>
              <a:ext uri="{FF2B5EF4-FFF2-40B4-BE49-F238E27FC236}">
                <a16:creationId xmlns:a16="http://schemas.microsoft.com/office/drawing/2014/main" id="{2F17CE1E-DF18-40C4-8D3E-6723A207410F}"/>
              </a:ext>
            </a:extLst>
          </p:cNvPr>
          <p:cNvSpPr txBox="1"/>
          <p:nvPr/>
        </p:nvSpPr>
        <p:spPr>
          <a:xfrm>
            <a:off x="4174172" y="656579"/>
            <a:ext cx="7792359" cy="5724644"/>
          </a:xfrm>
          <a:prstGeom prst="rect">
            <a:avLst/>
          </a:prstGeom>
          <a:noFill/>
        </p:spPr>
        <p:txBody>
          <a:bodyPr wrap="square" rtlCol="0">
            <a:spAutoFit/>
          </a:bodyPr>
          <a:lstStyle/>
          <a:p>
            <a:r>
              <a:rPr lang="en-GB" sz="3200" dirty="0">
                <a:solidFill>
                  <a:schemeClr val="accent1">
                    <a:lumMod val="50000"/>
                  </a:schemeClr>
                </a:solidFill>
              </a:rPr>
              <a:t>In 2018, 7.5 per 1000 men and 7.5 per 1000 women divorced.  This is the lowest rate since 1971. </a:t>
            </a:r>
            <a:endParaRPr lang="en-GB" sz="2800" dirty="0">
              <a:solidFill>
                <a:schemeClr val="accent1">
                  <a:lumMod val="50000"/>
                </a:schemeClr>
              </a:solidFill>
            </a:endParaRPr>
          </a:p>
          <a:p>
            <a:r>
              <a:rPr lang="en-GB" sz="2800" dirty="0">
                <a:solidFill>
                  <a:schemeClr val="accent1">
                    <a:lumMod val="50000"/>
                  </a:schemeClr>
                </a:solidFill>
              </a:rPr>
              <a:t>			</a:t>
            </a:r>
          </a:p>
          <a:p>
            <a:r>
              <a:rPr lang="en-GB" sz="2800" dirty="0">
                <a:solidFill>
                  <a:schemeClr val="accent1">
                    <a:lumMod val="50000"/>
                  </a:schemeClr>
                </a:solidFill>
              </a:rPr>
              <a:t>			1. What could be the reasons for 			this?</a:t>
            </a:r>
          </a:p>
          <a:p>
            <a:pPr marL="342900" indent="-342900">
              <a:buAutoNum type="alphaLcParenR"/>
            </a:pPr>
            <a:endParaRPr lang="en-GB" sz="2800" dirty="0">
              <a:solidFill>
                <a:schemeClr val="accent1">
                  <a:lumMod val="50000"/>
                </a:schemeClr>
              </a:solidFill>
            </a:endParaRPr>
          </a:p>
          <a:p>
            <a:r>
              <a:rPr lang="en-GB" sz="2800" dirty="0">
                <a:solidFill>
                  <a:schemeClr val="accent1">
                    <a:lumMod val="50000"/>
                  </a:schemeClr>
                </a:solidFill>
              </a:rPr>
              <a:t>			2. Why might some be happy 				with these figures?</a:t>
            </a:r>
          </a:p>
          <a:p>
            <a:endParaRPr lang="en-GB" sz="2800" dirty="0">
              <a:solidFill>
                <a:schemeClr val="accent1">
                  <a:lumMod val="50000"/>
                </a:schemeClr>
              </a:solidFill>
            </a:endParaRPr>
          </a:p>
          <a:p>
            <a:r>
              <a:rPr lang="en-GB" sz="2800" dirty="0">
                <a:solidFill>
                  <a:schemeClr val="accent1">
                    <a:lumMod val="50000"/>
                  </a:schemeClr>
                </a:solidFill>
              </a:rPr>
              <a:t>			3. Why might the figures be of 				concern to some?</a:t>
            </a:r>
          </a:p>
          <a:p>
            <a:endParaRPr lang="en-GB" dirty="0"/>
          </a:p>
        </p:txBody>
      </p:sp>
    </p:spTree>
    <p:extLst>
      <p:ext uri="{BB962C8B-B14F-4D97-AF65-F5344CB8AC3E}">
        <p14:creationId xmlns:p14="http://schemas.microsoft.com/office/powerpoint/2010/main" val="12788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3" name="TextBox 32">
            <a:extLst>
              <a:ext uri="{FF2B5EF4-FFF2-40B4-BE49-F238E27FC236}">
                <a16:creationId xmlns:a16="http://schemas.microsoft.com/office/drawing/2014/main" id="{CAAA34E2-5C1F-4AC7-A45F-60FD8F1A4D1F}"/>
              </a:ext>
            </a:extLst>
          </p:cNvPr>
          <p:cNvSpPr txBox="1"/>
          <p:nvPr/>
        </p:nvSpPr>
        <p:spPr>
          <a:xfrm>
            <a:off x="139205" y="340686"/>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Plenary​</a:t>
            </a:r>
          </a:p>
        </p:txBody>
      </p:sp>
      <p:sp>
        <p:nvSpPr>
          <p:cNvPr id="14" name="Subtitle 2">
            <a:extLst>
              <a:ext uri="{FF2B5EF4-FFF2-40B4-BE49-F238E27FC236}">
                <a16:creationId xmlns:a16="http://schemas.microsoft.com/office/drawing/2014/main" id="{231134A0-895D-4222-BBD3-08E21A432373}"/>
              </a:ext>
            </a:extLst>
          </p:cNvPr>
          <p:cNvSpPr>
            <a:spLocks noGrp="1"/>
          </p:cNvSpPr>
          <p:nvPr/>
        </p:nvSpPr>
        <p:spPr>
          <a:xfrm>
            <a:off x="4076682" y="1326829"/>
            <a:ext cx="6326528" cy="4559674"/>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chemeClr val="accent1">
                    <a:lumMod val="50000"/>
                  </a:schemeClr>
                </a:solidFill>
              </a:rPr>
              <a:t>Think-Pair-Share:</a:t>
            </a:r>
          </a:p>
          <a:p>
            <a:pPr algn="ctr"/>
            <a:endParaRPr lang="en-GB" sz="4000" b="1" dirty="0">
              <a:solidFill>
                <a:schemeClr val="accent1">
                  <a:lumMod val="50000"/>
                </a:schemeClr>
              </a:solidFill>
            </a:endParaRPr>
          </a:p>
          <a:p>
            <a:pPr algn="ctr"/>
            <a:r>
              <a:rPr lang="en-GB" sz="4000" dirty="0">
                <a:solidFill>
                  <a:schemeClr val="accent1">
                    <a:lumMod val="50000"/>
                  </a:schemeClr>
                </a:solidFill>
              </a:rPr>
              <a:t>Can love conquer all? </a:t>
            </a:r>
          </a:p>
          <a:p>
            <a:pPr algn="ctr"/>
            <a:endParaRPr lang="en-GB" sz="4000" dirty="0">
              <a:solidFill>
                <a:schemeClr val="accent1">
                  <a:lumMod val="50000"/>
                </a:schemeClr>
              </a:solidFill>
            </a:endParaRPr>
          </a:p>
          <a:p>
            <a:pPr algn="ctr"/>
            <a:r>
              <a:rPr lang="en-GB" sz="4000" dirty="0">
                <a:solidFill>
                  <a:schemeClr val="accent1">
                    <a:lumMod val="50000"/>
                  </a:schemeClr>
                </a:solidFill>
              </a:rPr>
              <a:t>Write your own response in your booklet.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78233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FD4A2AD-E2FD-4CAD-8DEF-75993D7E4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30E65E5-31AD-4B0E-8D4C-6526CAAE2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1B65B678-A993-4BFF-AE12-E1A2FC66BB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21" y="0"/>
            <a:ext cx="5646974" cy="6483075"/>
            <a:chOff x="-19221" y="0"/>
            <a:chExt cx="5646974" cy="6483075"/>
          </a:xfrm>
        </p:grpSpPr>
        <p:sp>
          <p:nvSpPr>
            <p:cNvPr id="27" name="Freeform: Shape 26">
              <a:extLst>
                <a:ext uri="{FF2B5EF4-FFF2-40B4-BE49-F238E27FC236}">
                  <a16:creationId xmlns:a16="http://schemas.microsoft.com/office/drawing/2014/main" id="{265A95B7-D327-4B86-92B5-EC4B891D5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1E75360-B005-450D-92A5-52D302149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0436CEA-83DB-4E89-8B52-8D9168AD5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200AFA37-9373-4E36-8BDE-B16B248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DA67DA4-3123-1B49-98D0-69C6012F3955}"/>
              </a:ext>
            </a:extLst>
          </p:cNvPr>
          <p:cNvSpPr>
            <a:spLocks noGrp="1"/>
          </p:cNvSpPr>
          <p:nvPr>
            <p:ph type="ctrTitle"/>
          </p:nvPr>
        </p:nvSpPr>
        <p:spPr>
          <a:xfrm>
            <a:off x="713221" y="2323187"/>
            <a:ext cx="3476918" cy="1043258"/>
          </a:xfrm>
        </p:spPr>
        <p:txBody>
          <a:bodyPr anchor="t">
            <a:noAutofit/>
          </a:bodyPr>
          <a:lstStyle/>
          <a:p>
            <a:r>
              <a:rPr lang="en-US" sz="6600" b="1" dirty="0">
                <a:solidFill>
                  <a:schemeClr val="accent1">
                    <a:lumMod val="50000"/>
                  </a:schemeClr>
                </a:solidFill>
                <a:latin typeface="Calibri"/>
                <a:cs typeface="Calibri"/>
              </a:rPr>
              <a:t>Love Remains</a:t>
            </a:r>
          </a:p>
        </p:txBody>
      </p:sp>
      <p:sp>
        <p:nvSpPr>
          <p:cNvPr id="3" name="Subtitle 2">
            <a:extLst>
              <a:ext uri="{FF2B5EF4-FFF2-40B4-BE49-F238E27FC236}">
                <a16:creationId xmlns:a16="http://schemas.microsoft.com/office/drawing/2014/main" id="{6A97CDC7-F2D8-E944-A459-2D6EB3CFDC00}"/>
              </a:ext>
            </a:extLst>
          </p:cNvPr>
          <p:cNvSpPr>
            <a:spLocks noGrp="1"/>
          </p:cNvSpPr>
          <p:nvPr>
            <p:ph type="subTitle" idx="1"/>
          </p:nvPr>
        </p:nvSpPr>
        <p:spPr>
          <a:xfrm>
            <a:off x="6096000" y="1453540"/>
            <a:ext cx="5279110" cy="3950919"/>
          </a:xfrm>
        </p:spPr>
        <p:txBody>
          <a:bodyPr vert="horz" lIns="91440" tIns="45720" rIns="91440" bIns="45720" rtlCol="0" anchor="b">
            <a:noAutofit/>
          </a:bodyPr>
          <a:lstStyle/>
          <a:p>
            <a:pPr algn="l"/>
            <a:r>
              <a:rPr lang="en-US" sz="2800" b="1" dirty="0">
                <a:solidFill>
                  <a:schemeClr val="accent1">
                    <a:lumMod val="50000"/>
                  </a:schemeClr>
                </a:solidFill>
              </a:rPr>
              <a:t>Learning Objectives:</a:t>
            </a:r>
          </a:p>
          <a:p>
            <a:pPr marL="457200" indent="-457200" algn="l">
              <a:spcAft>
                <a:spcPts val="0"/>
              </a:spcAft>
              <a:buFont typeface="Arial" panose="020B0604020202020204" pitchFamily="34" charset="0"/>
              <a:buChar char="•"/>
            </a:pPr>
            <a:r>
              <a:rPr lang="en-GB"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Know how the Church responds to some of the challenges to families today.</a:t>
            </a:r>
          </a:p>
          <a:p>
            <a:pPr marL="457200" indent="-457200" algn="l">
              <a:spcAft>
                <a:spcPts val="0"/>
              </a:spcAft>
              <a:buFont typeface="Arial" panose="020B0604020202020204" pitchFamily="34" charset="0"/>
              <a:buChar char="•"/>
            </a:pPr>
            <a:r>
              <a:rPr lang="en-GB"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Understand love’s role within families and how it sustains. </a:t>
            </a:r>
          </a:p>
          <a:p>
            <a:pPr marL="457200" indent="-457200" algn="l">
              <a:buFont typeface="Arial" panose="020B0604020202020204" pitchFamily="34" charset="0"/>
              <a:buChar char="•"/>
            </a:pPr>
            <a:r>
              <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Investigate the development of divorce in the past century. </a:t>
            </a:r>
            <a:endParaRPr lang="en-GB" sz="2800" dirty="0">
              <a:solidFill>
                <a:schemeClr val="accent1">
                  <a:lumMod val="50000"/>
                </a:schemeClr>
              </a:solidFill>
            </a:endParaRPr>
          </a:p>
          <a:p>
            <a:pPr algn="l"/>
            <a:endParaRPr lang="en-US" sz="2800" b="1" dirty="0">
              <a:solidFill>
                <a:schemeClr val="accent1">
                  <a:lumMod val="50000"/>
                </a:schemeClr>
              </a:solidFill>
            </a:endParaRPr>
          </a:p>
        </p:txBody>
      </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Tree>
    <p:extLst>
      <p:ext uri="{BB962C8B-B14F-4D97-AF65-F5344CB8AC3E}">
        <p14:creationId xmlns:p14="http://schemas.microsoft.com/office/powerpoint/2010/main" val="325145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1464128" y="648216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1008346"/>
            <a:ext cx="29310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Think-Pair-Share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70AD47">
                    <a:lumMod val="50000"/>
                  </a:srgbClr>
                </a:solidFill>
                <a:latin typeface="Calibri" panose="020F0502020204030204"/>
              </a:rPr>
              <a:t>&amp; Watch</a:t>
            </a: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rPr>
              <a:t>​</a:t>
            </a: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Starter</a:t>
            </a: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a:t>
            </a:r>
          </a:p>
        </p:txBody>
      </p:sp>
      <p:pic>
        <p:nvPicPr>
          <p:cNvPr id="21" name="ZkJqRNtnR04">
            <a:extLst>
              <a:ext uri="{FF2B5EF4-FFF2-40B4-BE49-F238E27FC236}">
                <a16:creationId xmlns:a16="http://schemas.microsoft.com/office/drawing/2014/main" id="{7AFFF356-0393-46CD-9A86-91C4EBE7A015}"/>
              </a:ext>
            </a:extLst>
          </p:cNvPr>
          <p:cNvPicPr>
            <a:picLocks noRot="1" noChangeAspect="1"/>
          </p:cNvPicPr>
          <p:nvPr>
            <a:videoFile r:link="rId1"/>
          </p:nvPr>
        </p:nvPicPr>
        <p:blipFill>
          <a:blip r:embed="rId4"/>
          <a:stretch>
            <a:fillRect/>
          </a:stretch>
        </p:blipFill>
        <p:spPr>
          <a:xfrm>
            <a:off x="4620686" y="304385"/>
            <a:ext cx="7321760" cy="6177778"/>
          </a:xfrm>
          <a:prstGeom prst="rect">
            <a:avLst/>
          </a:prstGeom>
        </p:spPr>
      </p:pic>
      <p:sp>
        <p:nvSpPr>
          <p:cNvPr id="23" name="TextBox 22">
            <a:extLst>
              <a:ext uri="{FF2B5EF4-FFF2-40B4-BE49-F238E27FC236}">
                <a16:creationId xmlns:a16="http://schemas.microsoft.com/office/drawing/2014/main" id="{D2246F39-4307-4069-BE87-9D55F23443C4}"/>
              </a:ext>
            </a:extLst>
          </p:cNvPr>
          <p:cNvSpPr txBox="1"/>
          <p:nvPr/>
        </p:nvSpPr>
        <p:spPr>
          <a:xfrm>
            <a:off x="225468" y="2134656"/>
            <a:ext cx="4333103" cy="4247317"/>
          </a:xfrm>
          <a:prstGeom prst="rect">
            <a:avLst/>
          </a:prstGeom>
          <a:noFill/>
          <a:ln>
            <a:noFill/>
          </a:ln>
        </p:spPr>
        <p:txBody>
          <a:bodyPr wrap="square" rtlCol="0">
            <a:spAutoFit/>
          </a:bodyPr>
          <a:lstStyle/>
          <a:p>
            <a:r>
              <a:rPr lang="en-GB" dirty="0"/>
              <a:t>	</a:t>
            </a:r>
            <a:r>
              <a:rPr lang="en-GB" dirty="0">
                <a:solidFill>
                  <a:schemeClr val="accent1">
                    <a:lumMod val="50000"/>
                  </a:schemeClr>
                </a:solidFill>
              </a:rPr>
              <a:t>	              1. Before 			         watching the 			clip,  what do you think the secret to a long and happy marriage is?</a:t>
            </a:r>
          </a:p>
          <a:p>
            <a:pPr marL="342900" indent="-342900">
              <a:buFont typeface="+mj-lt"/>
              <a:buAutoNum type="alphaLcParenR"/>
            </a:pPr>
            <a:endParaRPr lang="en-GB" dirty="0">
              <a:solidFill>
                <a:schemeClr val="accent1">
                  <a:lumMod val="50000"/>
                </a:schemeClr>
              </a:solidFill>
            </a:endParaRPr>
          </a:p>
          <a:p>
            <a:r>
              <a:rPr lang="en-GB" dirty="0">
                <a:solidFill>
                  <a:schemeClr val="accent1">
                    <a:lumMod val="50000"/>
                  </a:schemeClr>
                </a:solidFill>
              </a:rPr>
              <a:t>2. Discuss as a class and share views – what is the most popular view? </a:t>
            </a:r>
          </a:p>
          <a:p>
            <a:pPr marL="342900" indent="-342900">
              <a:buFont typeface="+mj-lt"/>
              <a:buAutoNum type="alphaLcParenR"/>
            </a:pPr>
            <a:endParaRPr lang="en-GB" dirty="0">
              <a:solidFill>
                <a:schemeClr val="accent1">
                  <a:lumMod val="50000"/>
                </a:schemeClr>
              </a:solidFill>
            </a:endParaRPr>
          </a:p>
          <a:p>
            <a:r>
              <a:rPr lang="en-GB" dirty="0">
                <a:solidFill>
                  <a:schemeClr val="accent1">
                    <a:lumMod val="50000"/>
                  </a:schemeClr>
                </a:solidFill>
              </a:rPr>
              <a:t>3. Watch the clip – how far do you agree with Annie and Dodie’s view on the secret to longevity?</a:t>
            </a:r>
          </a:p>
          <a:p>
            <a:pPr marL="342900" indent="-342900">
              <a:buFont typeface="+mj-lt"/>
              <a:buAutoNum type="alphaLcParenR"/>
            </a:pPr>
            <a:endParaRPr lang="en-GB" dirty="0">
              <a:solidFill>
                <a:schemeClr val="accent1">
                  <a:lumMod val="50000"/>
                </a:schemeClr>
              </a:solidFill>
            </a:endParaRPr>
          </a:p>
          <a:p>
            <a:r>
              <a:rPr lang="en-GB" dirty="0">
                <a:solidFill>
                  <a:schemeClr val="accent1">
                    <a:lumMod val="50000"/>
                  </a:schemeClr>
                </a:solidFill>
              </a:rPr>
              <a:t>4. If you could ask Annie and Dodie two questions about their married life, what would they be?</a:t>
            </a:r>
          </a:p>
        </p:txBody>
      </p:sp>
    </p:spTree>
    <p:extLst>
      <p:ext uri="{BB962C8B-B14F-4D97-AF65-F5344CB8AC3E}">
        <p14:creationId xmlns:p14="http://schemas.microsoft.com/office/powerpoint/2010/main" val="99631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451729" y="648463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srgbClr val="4472C4">
                    <a:lumMod val="50000"/>
                  </a:srgbClr>
                </a:solidFill>
                <a:latin typeface="Calibri" panose="020F0502020204030204"/>
                <a:cs typeface="Calibri"/>
              </a:rPr>
              <a:t>Discuss</a:t>
            </a: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a:t>
            </a:r>
          </a:p>
        </p:txBody>
      </p:sp>
      <p:sp>
        <p:nvSpPr>
          <p:cNvPr id="17" name="Rectangle 16">
            <a:extLst>
              <a:ext uri="{FF2B5EF4-FFF2-40B4-BE49-F238E27FC236}">
                <a16:creationId xmlns:a16="http://schemas.microsoft.com/office/drawing/2014/main" id="{4C87C86E-77D8-4E55-BC8C-8F0A3479926B}"/>
              </a:ext>
            </a:extLst>
          </p:cNvPr>
          <p:cNvSpPr/>
          <p:nvPr/>
        </p:nvSpPr>
        <p:spPr>
          <a:xfrm>
            <a:off x="33703" y="6480423"/>
            <a:ext cx="9384323" cy="369332"/>
          </a:xfrm>
          <a:prstGeom prst="rect">
            <a:avLst/>
          </a:prstGeom>
        </p:spPr>
        <p:txBody>
          <a:bodyPr wrap="squar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Know how the Church responds to some of the challenges to families today.</a:t>
            </a:r>
          </a:p>
        </p:txBody>
      </p:sp>
      <p:sp>
        <p:nvSpPr>
          <p:cNvPr id="19" name="TextBox 18">
            <a:extLst>
              <a:ext uri="{FF2B5EF4-FFF2-40B4-BE49-F238E27FC236}">
                <a16:creationId xmlns:a16="http://schemas.microsoft.com/office/drawing/2014/main" id="{29C9CE1E-0160-4F9F-887E-D4FBEDB56FFD}"/>
              </a:ext>
            </a:extLst>
          </p:cNvPr>
          <p:cNvSpPr txBox="1"/>
          <p:nvPr/>
        </p:nvSpPr>
        <p:spPr>
          <a:xfrm>
            <a:off x="5152148" y="355629"/>
            <a:ext cx="5961556" cy="769441"/>
          </a:xfrm>
          <a:prstGeom prst="rect">
            <a:avLst/>
          </a:prstGeom>
          <a:noFill/>
        </p:spPr>
        <p:txBody>
          <a:bodyPr wrap="square" rtlCol="0">
            <a:spAutoFit/>
          </a:bodyPr>
          <a:lstStyle/>
          <a:p>
            <a:r>
              <a:rPr lang="en-GB" sz="4400" dirty="0">
                <a:solidFill>
                  <a:schemeClr val="accent1">
                    <a:lumMod val="50000"/>
                  </a:schemeClr>
                </a:solidFill>
              </a:rPr>
              <a:t>“…for better or worse…”</a:t>
            </a:r>
          </a:p>
        </p:txBody>
      </p:sp>
      <p:sp>
        <p:nvSpPr>
          <p:cNvPr id="20" name="TextBox 19">
            <a:extLst>
              <a:ext uri="{FF2B5EF4-FFF2-40B4-BE49-F238E27FC236}">
                <a16:creationId xmlns:a16="http://schemas.microsoft.com/office/drawing/2014/main" id="{21CBFE66-E27B-4B5B-9B6C-CA50C6A9BA4C}"/>
              </a:ext>
            </a:extLst>
          </p:cNvPr>
          <p:cNvSpPr txBox="1"/>
          <p:nvPr/>
        </p:nvSpPr>
        <p:spPr>
          <a:xfrm>
            <a:off x="225469" y="1450747"/>
            <a:ext cx="11741063" cy="2677656"/>
          </a:xfrm>
          <a:prstGeom prst="rect">
            <a:avLst/>
          </a:prstGeom>
          <a:noFill/>
          <a:ln>
            <a:noFill/>
          </a:ln>
        </p:spPr>
        <p:txBody>
          <a:bodyPr wrap="square" rtlCol="0">
            <a:spAutoFit/>
          </a:bodyPr>
          <a:lstStyle/>
          <a:p>
            <a:r>
              <a:rPr lang="en-GB" sz="2400" dirty="0">
                <a:solidFill>
                  <a:schemeClr val="accent1">
                    <a:lumMod val="50000"/>
                  </a:schemeClr>
                </a:solidFill>
              </a:rPr>
              <a:t>			        The Catholic marriage vows reflect the purposes of marriage. 				Life-long being unbreakable and indissoluble in the eyes of God. </a:t>
            </a:r>
          </a:p>
          <a:p>
            <a:endParaRPr lang="en-GB" sz="2400" dirty="0">
              <a:solidFill>
                <a:schemeClr val="accent1">
                  <a:lumMod val="50000"/>
                </a:schemeClr>
              </a:solidFill>
            </a:endParaRPr>
          </a:p>
          <a:p>
            <a:r>
              <a:rPr lang="en-GB" sz="2400" dirty="0">
                <a:solidFill>
                  <a:schemeClr val="accent1">
                    <a:lumMod val="50000"/>
                  </a:schemeClr>
                </a:solidFill>
              </a:rPr>
              <a:t>		When looking at the vow: “…for better or worse…”; what do you think could be the ‘better’ and the ‘worse’ parts of life as a married couple?</a:t>
            </a:r>
          </a:p>
          <a:p>
            <a:r>
              <a:rPr lang="en-GB" sz="2400" dirty="0">
                <a:solidFill>
                  <a:schemeClr val="accent1">
                    <a:lumMod val="50000"/>
                  </a:schemeClr>
                </a:solidFill>
              </a:rPr>
              <a:t> </a:t>
            </a:r>
          </a:p>
          <a:p>
            <a:r>
              <a:rPr lang="en-GB" sz="2400" dirty="0">
                <a:solidFill>
                  <a:schemeClr val="accent1">
                    <a:lumMod val="50000"/>
                  </a:schemeClr>
                </a:solidFill>
              </a:rPr>
              <a:t>Think-pair-share different examples of both and add to the table.</a:t>
            </a:r>
          </a:p>
        </p:txBody>
      </p:sp>
      <p:graphicFrame>
        <p:nvGraphicFramePr>
          <p:cNvPr id="21" name="Table 20">
            <a:extLst>
              <a:ext uri="{FF2B5EF4-FFF2-40B4-BE49-F238E27FC236}">
                <a16:creationId xmlns:a16="http://schemas.microsoft.com/office/drawing/2014/main" id="{EBF4217F-A37B-4648-859B-BE55C0A5BBC3}"/>
              </a:ext>
            </a:extLst>
          </p:cNvPr>
          <p:cNvGraphicFramePr>
            <a:graphicFrameLocks noGrp="1"/>
          </p:cNvGraphicFramePr>
          <p:nvPr>
            <p:extLst>
              <p:ext uri="{D42A27DB-BD31-4B8C-83A1-F6EECF244321}">
                <p14:modId xmlns:p14="http://schemas.microsoft.com/office/powerpoint/2010/main" val="3978699130"/>
              </p:ext>
            </p:extLst>
          </p:nvPr>
        </p:nvGraphicFramePr>
        <p:xfrm>
          <a:off x="385323" y="4525220"/>
          <a:ext cx="8432106" cy="1813055"/>
        </p:xfrm>
        <a:graphic>
          <a:graphicData uri="http://schemas.openxmlformats.org/drawingml/2006/table">
            <a:tbl>
              <a:tblPr firstRow="1" bandRow="1">
                <a:tableStyleId>{5940675A-B579-460E-94D1-54222C63F5DA}</a:tableStyleId>
              </a:tblPr>
              <a:tblGrid>
                <a:gridCol w="4216053">
                  <a:extLst>
                    <a:ext uri="{9D8B030D-6E8A-4147-A177-3AD203B41FA5}">
                      <a16:colId xmlns:a16="http://schemas.microsoft.com/office/drawing/2014/main" val="402577048"/>
                    </a:ext>
                  </a:extLst>
                </a:gridCol>
                <a:gridCol w="4216053">
                  <a:extLst>
                    <a:ext uri="{9D8B030D-6E8A-4147-A177-3AD203B41FA5}">
                      <a16:colId xmlns:a16="http://schemas.microsoft.com/office/drawing/2014/main" val="220743682"/>
                    </a:ext>
                  </a:extLst>
                </a:gridCol>
              </a:tblGrid>
              <a:tr h="498793">
                <a:tc>
                  <a:txBody>
                    <a:bodyPr/>
                    <a:lstStyle/>
                    <a:p>
                      <a:pPr algn="ctr"/>
                      <a:r>
                        <a:rPr lang="en-GB" sz="3200" dirty="0">
                          <a:solidFill>
                            <a:schemeClr val="accent1">
                              <a:lumMod val="50000"/>
                            </a:schemeClr>
                          </a:solidFill>
                        </a:rPr>
                        <a:t>Better </a:t>
                      </a:r>
                    </a:p>
                  </a:txBody>
                  <a:tcPr/>
                </a:tc>
                <a:tc>
                  <a:txBody>
                    <a:bodyPr/>
                    <a:lstStyle/>
                    <a:p>
                      <a:pPr algn="ctr"/>
                      <a:r>
                        <a:rPr lang="en-GB" sz="3200" dirty="0">
                          <a:solidFill>
                            <a:schemeClr val="accent1">
                              <a:lumMod val="50000"/>
                            </a:schemeClr>
                          </a:solidFill>
                        </a:rPr>
                        <a:t>Worse</a:t>
                      </a:r>
                    </a:p>
                  </a:txBody>
                  <a:tcPr/>
                </a:tc>
                <a:extLst>
                  <a:ext uri="{0D108BD9-81ED-4DB2-BD59-A6C34878D82A}">
                    <a16:rowId xmlns:a16="http://schemas.microsoft.com/office/drawing/2014/main" val="305443847"/>
                  </a:ext>
                </a:extLst>
              </a:tr>
              <a:tr h="1233935">
                <a:tc>
                  <a:txBody>
                    <a:bodyPr/>
                    <a:lstStyle/>
                    <a:p>
                      <a:endParaRPr lang="en-GB" sz="3200" dirty="0">
                        <a:solidFill>
                          <a:schemeClr val="accent1">
                            <a:lumMod val="50000"/>
                          </a:schemeClr>
                        </a:solidFill>
                      </a:endParaRPr>
                    </a:p>
                  </a:txBody>
                  <a:tcPr/>
                </a:tc>
                <a:tc>
                  <a:txBody>
                    <a:bodyPr/>
                    <a:lstStyle/>
                    <a:p>
                      <a:endParaRPr lang="en-GB" sz="3200" dirty="0">
                        <a:solidFill>
                          <a:schemeClr val="accent1">
                            <a:lumMod val="50000"/>
                          </a:schemeClr>
                        </a:solidFill>
                      </a:endParaRPr>
                    </a:p>
                  </a:txBody>
                  <a:tcPr/>
                </a:tc>
                <a:extLst>
                  <a:ext uri="{0D108BD9-81ED-4DB2-BD59-A6C34878D82A}">
                    <a16:rowId xmlns:a16="http://schemas.microsoft.com/office/drawing/2014/main" val="36821381"/>
                  </a:ext>
                </a:extLst>
              </a:tr>
            </a:tbl>
          </a:graphicData>
        </a:graphic>
      </p:graphicFrame>
      <p:pic>
        <p:nvPicPr>
          <p:cNvPr id="4" name="Picture 3">
            <a:extLst>
              <a:ext uri="{FF2B5EF4-FFF2-40B4-BE49-F238E27FC236}">
                <a16:creationId xmlns:a16="http://schemas.microsoft.com/office/drawing/2014/main" id="{D8380423-4E66-4096-9966-DEE6446B337B}"/>
              </a:ext>
            </a:extLst>
          </p:cNvPr>
          <p:cNvPicPr>
            <a:picLocks noChangeAspect="1"/>
          </p:cNvPicPr>
          <p:nvPr/>
        </p:nvPicPr>
        <p:blipFill>
          <a:blip r:embed="rId3"/>
          <a:stretch>
            <a:fillRect/>
          </a:stretch>
        </p:blipFill>
        <p:spPr>
          <a:xfrm>
            <a:off x="9191266" y="3477090"/>
            <a:ext cx="2615411" cy="2809410"/>
          </a:xfrm>
          <a:prstGeom prst="rect">
            <a:avLst/>
          </a:prstGeom>
        </p:spPr>
      </p:pic>
    </p:spTree>
    <p:extLst>
      <p:ext uri="{BB962C8B-B14F-4D97-AF65-F5344CB8AC3E}">
        <p14:creationId xmlns:p14="http://schemas.microsoft.com/office/powerpoint/2010/main" val="13314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57" name="Freeform: Shape 56">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oup 61">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63" name="Freeform: Shape 62">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3" name="TextBox 32">
            <a:extLst>
              <a:ext uri="{FF2B5EF4-FFF2-40B4-BE49-F238E27FC236}">
                <a16:creationId xmlns:a16="http://schemas.microsoft.com/office/drawing/2014/main" id="{CAAA34E2-5C1F-4AC7-A45F-60FD8F1A4D1F}"/>
              </a:ext>
            </a:extLst>
          </p:cNvPr>
          <p:cNvSpPr txBox="1"/>
          <p:nvPr/>
        </p:nvSpPr>
        <p:spPr>
          <a:xfrm>
            <a:off x="5152373" y="79333"/>
            <a:ext cx="32546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54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Stretch</a:t>
            </a:r>
            <a:r>
              <a:rPr kumimoji="0" lang="en-US" sz="54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 &amp;​</a:t>
            </a:r>
          </a:p>
        </p:txBody>
      </p:sp>
      <p:sp>
        <p:nvSpPr>
          <p:cNvPr id="32" name="TextBox 31">
            <a:extLst>
              <a:ext uri="{FF2B5EF4-FFF2-40B4-BE49-F238E27FC236}">
                <a16:creationId xmlns:a16="http://schemas.microsoft.com/office/drawing/2014/main" id="{13FD77C6-E608-46E5-B03B-52EF8DA1C08D}"/>
              </a:ext>
            </a:extLst>
          </p:cNvPr>
          <p:cNvSpPr txBox="1"/>
          <p:nvPr/>
        </p:nvSpPr>
        <p:spPr>
          <a:xfrm>
            <a:off x="5225440" y="810018"/>
            <a:ext cx="30459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54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rPr>
              <a:t>Challenge​</a:t>
            </a:r>
          </a:p>
        </p:txBody>
      </p:sp>
      <p:sp>
        <p:nvSpPr>
          <p:cNvPr id="18" name="Rectangle 17">
            <a:extLst>
              <a:ext uri="{FF2B5EF4-FFF2-40B4-BE49-F238E27FC236}">
                <a16:creationId xmlns:a16="http://schemas.microsoft.com/office/drawing/2014/main" id="{86C466E5-04C0-4C15-967A-3E94A455D6CA}"/>
              </a:ext>
            </a:extLst>
          </p:cNvPr>
          <p:cNvSpPr/>
          <p:nvPr/>
        </p:nvSpPr>
        <p:spPr>
          <a:xfrm>
            <a:off x="7907847" y="3980594"/>
            <a:ext cx="4361648" cy="2308324"/>
          </a:xfrm>
          <a:prstGeom prst="rect">
            <a:avLst/>
          </a:prstGeom>
        </p:spPr>
        <p:txBody>
          <a:bodyPr wrap="square">
            <a:spAutoFit/>
          </a:bodyPr>
          <a:lstStyle/>
          <a:p>
            <a:pPr algn="ctr"/>
            <a:r>
              <a:rPr lang="en-GB" sz="3600" dirty="0">
                <a:solidFill>
                  <a:schemeClr val="accent1">
                    <a:lumMod val="50000"/>
                  </a:schemeClr>
                </a:solidFill>
              </a:rPr>
              <a:t>Are there any </a:t>
            </a:r>
          </a:p>
          <a:p>
            <a:pPr algn="ctr"/>
            <a:r>
              <a:rPr lang="en-GB" sz="3600" dirty="0">
                <a:solidFill>
                  <a:schemeClr val="accent1">
                    <a:lumMod val="50000"/>
                  </a:schemeClr>
                </a:solidFill>
              </a:rPr>
              <a:t>times when the ‘better’ can make a marriage harder? </a:t>
            </a:r>
          </a:p>
        </p:txBody>
      </p:sp>
    </p:spTree>
    <p:extLst>
      <p:ext uri="{BB962C8B-B14F-4D97-AF65-F5344CB8AC3E}">
        <p14:creationId xmlns:p14="http://schemas.microsoft.com/office/powerpoint/2010/main" val="375996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srgbClr val="4472C4">
                    <a:lumMod val="50000"/>
                  </a:srgbClr>
                </a:solidFill>
                <a:latin typeface="Calibri" panose="020F0502020204030204"/>
                <a:cs typeface="Calibri"/>
              </a:rPr>
              <a:t>Discuss</a:t>
            </a: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a:t>
            </a:r>
          </a:p>
        </p:txBody>
      </p:sp>
      <p:sp>
        <p:nvSpPr>
          <p:cNvPr id="17" name="Rectangle 16">
            <a:extLst>
              <a:ext uri="{FF2B5EF4-FFF2-40B4-BE49-F238E27FC236}">
                <a16:creationId xmlns:a16="http://schemas.microsoft.com/office/drawing/2014/main" id="{E5D0059B-51EA-4DC1-9130-6B366D0A50BF}"/>
              </a:ext>
            </a:extLst>
          </p:cNvPr>
          <p:cNvSpPr/>
          <p:nvPr/>
        </p:nvSpPr>
        <p:spPr>
          <a:xfrm>
            <a:off x="33703" y="6480423"/>
            <a:ext cx="9384323" cy="369332"/>
          </a:xfrm>
          <a:prstGeom prst="rect">
            <a:avLst/>
          </a:prstGeom>
        </p:spPr>
        <p:txBody>
          <a:bodyPr wrap="squar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Know how the Church responds to some of the challenges to families today.</a:t>
            </a:r>
          </a:p>
        </p:txBody>
      </p:sp>
      <p:pic>
        <p:nvPicPr>
          <p:cNvPr id="4" name="Picture 3">
            <a:extLst>
              <a:ext uri="{FF2B5EF4-FFF2-40B4-BE49-F238E27FC236}">
                <a16:creationId xmlns:a16="http://schemas.microsoft.com/office/drawing/2014/main" id="{1773BC39-8120-466C-8984-6846D8293FC7}"/>
              </a:ext>
            </a:extLst>
          </p:cNvPr>
          <p:cNvPicPr>
            <a:picLocks noChangeAspect="1"/>
          </p:cNvPicPr>
          <p:nvPr/>
        </p:nvPicPr>
        <p:blipFill>
          <a:blip r:embed="rId3"/>
          <a:stretch>
            <a:fillRect/>
          </a:stretch>
        </p:blipFill>
        <p:spPr>
          <a:xfrm>
            <a:off x="5143500" y="444500"/>
            <a:ext cx="6475476" cy="5708650"/>
          </a:xfrm>
          <a:prstGeom prst="rect">
            <a:avLst/>
          </a:prstGeom>
        </p:spPr>
      </p:pic>
      <p:sp>
        <p:nvSpPr>
          <p:cNvPr id="19" name="TextBox 18">
            <a:extLst>
              <a:ext uri="{FF2B5EF4-FFF2-40B4-BE49-F238E27FC236}">
                <a16:creationId xmlns:a16="http://schemas.microsoft.com/office/drawing/2014/main" id="{EE2B9A13-B959-409B-9C9A-5E746D79745E}"/>
              </a:ext>
            </a:extLst>
          </p:cNvPr>
          <p:cNvSpPr txBox="1"/>
          <p:nvPr/>
        </p:nvSpPr>
        <p:spPr>
          <a:xfrm>
            <a:off x="510785" y="3267363"/>
            <a:ext cx="4121930" cy="2677656"/>
          </a:xfrm>
          <a:prstGeom prst="rect">
            <a:avLst/>
          </a:prstGeom>
          <a:noFill/>
          <a:ln>
            <a:noFill/>
          </a:ln>
        </p:spPr>
        <p:txBody>
          <a:bodyPr wrap="square" rtlCol="0">
            <a:spAutoFit/>
          </a:bodyPr>
          <a:lstStyle/>
          <a:p>
            <a:r>
              <a:rPr lang="en-GB" sz="2800" dirty="0">
                <a:solidFill>
                  <a:schemeClr val="accent1">
                    <a:lumMod val="50000"/>
                  </a:schemeClr>
                </a:solidFill>
              </a:rPr>
              <a:t>1. What thoughts does this image evoke?</a:t>
            </a:r>
          </a:p>
          <a:p>
            <a:endParaRPr lang="en-GB" sz="2800" dirty="0">
              <a:solidFill>
                <a:schemeClr val="accent1">
                  <a:lumMod val="50000"/>
                </a:schemeClr>
              </a:solidFill>
            </a:endParaRPr>
          </a:p>
          <a:p>
            <a:r>
              <a:rPr lang="en-GB" sz="2800" dirty="0">
                <a:solidFill>
                  <a:schemeClr val="accent1">
                    <a:lumMod val="50000"/>
                  </a:schemeClr>
                </a:solidFill>
              </a:rPr>
              <a:t>2. What might be seen as the ‘light in the darkness’ in a marriage?</a:t>
            </a:r>
          </a:p>
        </p:txBody>
      </p:sp>
    </p:spTree>
    <p:extLst>
      <p:ext uri="{BB962C8B-B14F-4D97-AF65-F5344CB8AC3E}">
        <p14:creationId xmlns:p14="http://schemas.microsoft.com/office/powerpoint/2010/main" val="695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&amp; Consider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487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Read​</a:t>
            </a:r>
          </a:p>
        </p:txBody>
      </p:sp>
      <p:sp>
        <p:nvSpPr>
          <p:cNvPr id="17" name="Rectangle 16">
            <a:extLst>
              <a:ext uri="{FF2B5EF4-FFF2-40B4-BE49-F238E27FC236}">
                <a16:creationId xmlns:a16="http://schemas.microsoft.com/office/drawing/2014/main" id="{E5D0059B-51EA-4DC1-9130-6B366D0A50BF}"/>
              </a:ext>
            </a:extLst>
          </p:cNvPr>
          <p:cNvSpPr/>
          <p:nvPr/>
        </p:nvSpPr>
        <p:spPr>
          <a:xfrm>
            <a:off x="33703" y="6480423"/>
            <a:ext cx="9384323" cy="369332"/>
          </a:xfrm>
          <a:prstGeom prst="rect">
            <a:avLst/>
          </a:prstGeom>
        </p:spPr>
        <p:txBody>
          <a:bodyPr wrap="squar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Know how the Church responds to some of the challenges to families today.</a:t>
            </a:r>
          </a:p>
        </p:txBody>
      </p:sp>
      <p:sp>
        <p:nvSpPr>
          <p:cNvPr id="14" name="TextBox 13">
            <a:extLst>
              <a:ext uri="{FF2B5EF4-FFF2-40B4-BE49-F238E27FC236}">
                <a16:creationId xmlns:a16="http://schemas.microsoft.com/office/drawing/2014/main" id="{780F263F-F217-4231-8717-D86E82A5A43D}"/>
              </a:ext>
            </a:extLst>
          </p:cNvPr>
          <p:cNvSpPr txBox="1"/>
          <p:nvPr/>
        </p:nvSpPr>
        <p:spPr>
          <a:xfrm>
            <a:off x="309958" y="90993"/>
            <a:ext cx="11353038" cy="7032694"/>
          </a:xfrm>
          <a:prstGeom prst="rect">
            <a:avLst/>
          </a:prstGeom>
          <a:noFill/>
        </p:spPr>
        <p:txBody>
          <a:bodyPr wrap="square" lIns="91440" tIns="45720" rIns="91440" bIns="45720" rtlCol="0" anchor="t">
            <a:spAutoFit/>
          </a:bodyPr>
          <a:lstStyle/>
          <a:p>
            <a:pPr algn="just"/>
            <a:r>
              <a:rPr lang="en-GB" sz="2600" dirty="0">
                <a:solidFill>
                  <a:schemeClr val="accent1">
                    <a:lumMod val="50000"/>
                  </a:schemeClr>
                </a:solidFill>
              </a:rPr>
              <a:t>				</a:t>
            </a:r>
            <a:endParaRPr lang="en-US" dirty="0">
              <a:solidFill>
                <a:schemeClr val="accent1">
                  <a:lumMod val="50000"/>
                </a:schemeClr>
              </a:solidFill>
            </a:endParaRPr>
          </a:p>
          <a:p>
            <a:pPr algn="just"/>
            <a:r>
              <a:rPr lang="en-GB" sz="2500" dirty="0">
                <a:solidFill>
                  <a:schemeClr val="accent1">
                    <a:lumMod val="50000"/>
                  </a:schemeClr>
                </a:solidFill>
              </a:rPr>
              <a:t>                                              The Catholic Church teaches that love sustains all and                                                          marriage is indissoluble. This 					is important when reflecting on                                           life-long marriages. 					There are numerous challenges families                                              will face in 					their life-time together.  </a:t>
            </a:r>
            <a:endParaRPr lang="en-US">
              <a:solidFill>
                <a:schemeClr val="accent1">
                  <a:lumMod val="50000"/>
                </a:schemeClr>
              </a:solidFill>
              <a:cs typeface="Calibri"/>
            </a:endParaRPr>
          </a:p>
          <a:p>
            <a:pPr algn="just"/>
            <a:endParaRPr lang="en-GB" sz="2500" dirty="0">
              <a:solidFill>
                <a:schemeClr val="accent1">
                  <a:lumMod val="50000"/>
                </a:schemeClr>
              </a:solidFill>
            </a:endParaRPr>
          </a:p>
          <a:p>
            <a:pPr algn="just"/>
            <a:r>
              <a:rPr lang="en-GB" sz="2500" dirty="0">
                <a:solidFill>
                  <a:schemeClr val="accent1">
                    <a:lumMod val="50000"/>
                  </a:schemeClr>
                </a:solidFill>
              </a:rPr>
              <a:t>                 When times are challenging, the Church asks the community to support 	those couples and families who may be struggling to stay together.  Everything should be done to keep a family together. This includes counselling both individually and as a family. The embedding of mercy within relationships, strengthened by the Sacrament of Reconciliation is also important within Catholic marriages. </a:t>
            </a:r>
            <a:endParaRPr lang="en-GB">
              <a:solidFill>
                <a:schemeClr val="accent1">
                  <a:lumMod val="50000"/>
                </a:schemeClr>
              </a:solidFill>
              <a:cs typeface="Calibri"/>
            </a:endParaRPr>
          </a:p>
          <a:p>
            <a:pPr algn="just"/>
            <a:endParaRPr lang="en-GB" sz="2500" dirty="0">
              <a:solidFill>
                <a:schemeClr val="accent1">
                  <a:lumMod val="50000"/>
                </a:schemeClr>
              </a:solidFill>
            </a:endParaRPr>
          </a:p>
          <a:p>
            <a:pPr algn="just"/>
            <a:r>
              <a:rPr lang="en-GB" sz="2500" dirty="0">
                <a:solidFill>
                  <a:schemeClr val="accent1">
                    <a:lumMod val="50000"/>
                  </a:schemeClr>
                </a:solidFill>
              </a:rPr>
              <a:t>In extenuating circumstances, the Church supports a separation of a marriage. This would be in the case of sustained physical or mental abuse. Separation should be the final resort. Due to marriage being in-dissolvable divorce is not recognised in the Catholic Church. </a:t>
            </a:r>
          </a:p>
        </p:txBody>
      </p:sp>
    </p:spTree>
    <p:extLst>
      <p:ext uri="{BB962C8B-B14F-4D97-AF65-F5344CB8AC3E}">
        <p14:creationId xmlns:p14="http://schemas.microsoft.com/office/powerpoint/2010/main" val="19133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Read​</a:t>
            </a:r>
          </a:p>
        </p:txBody>
      </p:sp>
      <p:sp>
        <p:nvSpPr>
          <p:cNvPr id="17" name="Rectangle 16">
            <a:extLst>
              <a:ext uri="{FF2B5EF4-FFF2-40B4-BE49-F238E27FC236}">
                <a16:creationId xmlns:a16="http://schemas.microsoft.com/office/drawing/2014/main" id="{E5D0059B-51EA-4DC1-9130-6B366D0A50BF}"/>
              </a:ext>
            </a:extLst>
          </p:cNvPr>
          <p:cNvSpPr/>
          <p:nvPr/>
        </p:nvSpPr>
        <p:spPr>
          <a:xfrm>
            <a:off x="33703" y="6480423"/>
            <a:ext cx="9384323" cy="369332"/>
          </a:xfrm>
          <a:prstGeom prst="rect">
            <a:avLst/>
          </a:prstGeom>
        </p:spPr>
        <p:txBody>
          <a:bodyPr wrap="squar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Know how the Church responds to some of the challenges to families today.</a:t>
            </a:r>
          </a:p>
        </p:txBody>
      </p:sp>
      <p:sp>
        <p:nvSpPr>
          <p:cNvPr id="14" name="TextBox 13">
            <a:extLst>
              <a:ext uri="{FF2B5EF4-FFF2-40B4-BE49-F238E27FC236}">
                <a16:creationId xmlns:a16="http://schemas.microsoft.com/office/drawing/2014/main" id="{780F263F-F217-4231-8717-D86E82A5A43D}"/>
              </a:ext>
            </a:extLst>
          </p:cNvPr>
          <p:cNvSpPr txBox="1"/>
          <p:nvPr/>
        </p:nvSpPr>
        <p:spPr>
          <a:xfrm>
            <a:off x="457200" y="430962"/>
            <a:ext cx="11334750" cy="2147483647"/>
          </a:xfrm>
          <a:prstGeom prst="rect">
            <a:avLst/>
          </a:prstGeom>
          <a:noFill/>
        </p:spPr>
        <p:txBody>
          <a:bodyPr wrap="square" rtlCol="0">
            <a:spAutoFit/>
          </a:bodyPr>
          <a:lstStyle/>
          <a:p>
            <a:pPr algn="just"/>
            <a:r>
              <a:rPr lang="en-GB" sz="242600" dirty="0">
                <a:solidFill>
                  <a:schemeClr val="accent1">
                    <a:lumMod val="50000"/>
                  </a:schemeClr>
                </a:solidFill>
              </a:rPr>
              <a:t>The Catholic Church teaches that love sustains all.  This is important when reflecting on life-long marriages.  There are numerous challenges families will face in their life time together.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When times are challenging, the Church asks the community to support those couples and families who may be struggling to stay together.  Everything should be done to keep a family together. This includes counselling both individually and as a family. The embedding of mercy within relationships, strengthened by the Sacrament of Reconciliation is also important within Catholic marriages.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In extenuating circumstances, the Church supports a separation of a marriage. This would be in the case of sustained physical or mental abuse. Separation should be the final resort. Due to marriage being in-dissolvable divorce is not recognised in the Catholic Church. </a:t>
            </a:r>
          </a:p>
        </p:txBody>
      </p:sp>
      <p:sp>
        <p:nvSpPr>
          <p:cNvPr id="16" name="Rectangle 15">
            <a:extLst>
              <a:ext uri="{FF2B5EF4-FFF2-40B4-BE49-F238E27FC236}">
                <a16:creationId xmlns:a16="http://schemas.microsoft.com/office/drawing/2014/main" id="{1AFCF795-593B-4F5A-B199-476D3E7607CB}"/>
              </a:ext>
            </a:extLst>
          </p:cNvPr>
          <p:cNvSpPr/>
          <p:nvPr/>
        </p:nvSpPr>
        <p:spPr>
          <a:xfrm>
            <a:off x="2947791" y="430962"/>
            <a:ext cx="8844159" cy="2862322"/>
          </a:xfrm>
          <a:prstGeom prst="rect">
            <a:avLst/>
          </a:prstGeom>
          <a:ln>
            <a:noFill/>
          </a:ln>
        </p:spPr>
        <p:txBody>
          <a:bodyPr wrap="square">
            <a:spAutoFit/>
          </a:bodyPr>
          <a:lstStyle/>
          <a:p>
            <a:pPr algn="just"/>
            <a:r>
              <a:rPr lang="en-GB" sz="2400" dirty="0">
                <a:solidFill>
                  <a:schemeClr val="accent1">
                    <a:lumMod val="50000"/>
                  </a:schemeClr>
                </a:solidFill>
              </a:rPr>
              <a:t>	</a:t>
            </a:r>
            <a:r>
              <a:rPr lang="en-GB" sz="2800" dirty="0">
                <a:solidFill>
                  <a:schemeClr val="accent1">
                    <a:lumMod val="50000"/>
                  </a:schemeClr>
                </a:solidFill>
              </a:rPr>
              <a:t>In pairs/groups, read through the couple case 	studies. There is 	space to create your own 	examples for couples E and F.  </a:t>
            </a:r>
          </a:p>
          <a:p>
            <a:pPr algn="just"/>
            <a:endParaRPr lang="en-GB" sz="1200" dirty="0">
              <a:solidFill>
                <a:schemeClr val="accent1">
                  <a:lumMod val="50000"/>
                </a:schemeClr>
              </a:solidFill>
            </a:endParaRPr>
          </a:p>
          <a:p>
            <a:pPr algn="just"/>
            <a:r>
              <a:rPr lang="en-GB" sz="2800" dirty="0">
                <a:solidFill>
                  <a:schemeClr val="accent1">
                    <a:lumMod val="50000"/>
                  </a:schemeClr>
                </a:solidFill>
              </a:rPr>
              <a:t>For each couple, discuss how the couple can overcome their issues in light of Church teaching. What do </a:t>
            </a:r>
            <a:r>
              <a:rPr lang="en-GB" sz="2800" b="1" u="sng" dirty="0">
                <a:solidFill>
                  <a:schemeClr val="accent1">
                    <a:lumMod val="50000"/>
                  </a:schemeClr>
                </a:solidFill>
              </a:rPr>
              <a:t>you</a:t>
            </a:r>
            <a:r>
              <a:rPr lang="en-GB" sz="2800" dirty="0">
                <a:solidFill>
                  <a:schemeClr val="accent1">
                    <a:lumMod val="50000"/>
                  </a:schemeClr>
                </a:solidFill>
              </a:rPr>
              <a:t> think the couple should do? Complete the table in your booklet. </a:t>
            </a:r>
          </a:p>
        </p:txBody>
      </p:sp>
      <p:sp>
        <p:nvSpPr>
          <p:cNvPr id="19" name="Text Box 2">
            <a:extLst>
              <a:ext uri="{FF2B5EF4-FFF2-40B4-BE49-F238E27FC236}">
                <a16:creationId xmlns:a16="http://schemas.microsoft.com/office/drawing/2014/main" id="{6EBB32D6-F9B9-41B0-8F8F-55A61E8D4A35}"/>
              </a:ext>
            </a:extLst>
          </p:cNvPr>
          <p:cNvSpPr txBox="1">
            <a:spLocks noChangeArrowheads="1"/>
          </p:cNvSpPr>
          <p:nvPr/>
        </p:nvSpPr>
        <p:spPr bwMode="auto">
          <a:xfrm>
            <a:off x="659265" y="3531121"/>
            <a:ext cx="10904085" cy="2647315"/>
          </a:xfrm>
          <a:prstGeom prst="rect">
            <a:avLst/>
          </a:prstGeom>
          <a:solidFill>
            <a:srgbClr val="FFFFFF"/>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Couple A:</a:t>
            </a:r>
          </a:p>
          <a:p>
            <a:pPr algn="just">
              <a:lnSpc>
                <a:spcPct val="115000"/>
              </a:lnSpc>
              <a:spcAft>
                <a:spcPts val="1000"/>
              </a:spcAft>
            </a:pPr>
            <a:r>
              <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Wife and husband are both very successful in their music careers.  They have three children together and have been married a number of years. Rumours swell within their friendship groups and on social media that the husband has had multiple affairs with different women. The wife is unsure at what to do.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271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9561576" y="6512173"/>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a:rPr>
              <a:t>Read​</a:t>
            </a:r>
          </a:p>
        </p:txBody>
      </p:sp>
      <p:sp>
        <p:nvSpPr>
          <p:cNvPr id="17" name="Rectangle 16">
            <a:extLst>
              <a:ext uri="{FF2B5EF4-FFF2-40B4-BE49-F238E27FC236}">
                <a16:creationId xmlns:a16="http://schemas.microsoft.com/office/drawing/2014/main" id="{E5D0059B-51EA-4DC1-9130-6B366D0A50BF}"/>
              </a:ext>
            </a:extLst>
          </p:cNvPr>
          <p:cNvSpPr/>
          <p:nvPr/>
        </p:nvSpPr>
        <p:spPr>
          <a:xfrm>
            <a:off x="33703" y="6480423"/>
            <a:ext cx="9384323" cy="369332"/>
          </a:xfrm>
          <a:prstGeom prst="rect">
            <a:avLst/>
          </a:prstGeom>
        </p:spPr>
        <p:txBody>
          <a:bodyPr wrap="square">
            <a:spAutoFit/>
          </a:bodyPr>
          <a:lstStyle/>
          <a:p>
            <a:pPr>
              <a:spcAft>
                <a:spcPts val="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LO: Know how the Church responds to some of the challenges to families today.</a:t>
            </a:r>
          </a:p>
        </p:txBody>
      </p:sp>
      <p:sp>
        <p:nvSpPr>
          <p:cNvPr id="14" name="TextBox 13">
            <a:extLst>
              <a:ext uri="{FF2B5EF4-FFF2-40B4-BE49-F238E27FC236}">
                <a16:creationId xmlns:a16="http://schemas.microsoft.com/office/drawing/2014/main" id="{780F263F-F217-4231-8717-D86E82A5A43D}"/>
              </a:ext>
            </a:extLst>
          </p:cNvPr>
          <p:cNvSpPr txBox="1"/>
          <p:nvPr/>
        </p:nvSpPr>
        <p:spPr>
          <a:xfrm>
            <a:off x="457200" y="430962"/>
            <a:ext cx="11334750" cy="2147483647"/>
          </a:xfrm>
          <a:prstGeom prst="rect">
            <a:avLst/>
          </a:prstGeom>
          <a:noFill/>
        </p:spPr>
        <p:txBody>
          <a:bodyPr wrap="square" rtlCol="0">
            <a:spAutoFit/>
          </a:bodyPr>
          <a:lstStyle/>
          <a:p>
            <a:pPr algn="just"/>
            <a:r>
              <a:rPr lang="en-GB" sz="242600" dirty="0">
                <a:solidFill>
                  <a:schemeClr val="accent1">
                    <a:lumMod val="50000"/>
                  </a:schemeClr>
                </a:solidFill>
              </a:rPr>
              <a:t>The Catholic Church teaches that love sustains all.  This is important when reflecting on life-long marriages.  There are numerous challenges families will face in their life time together.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When times are challenging, the Church asks the community to support those couples and families who may be struggling to stay together.  Everything should be done to keep a family together. This includes counselling both individually and as a family. The embedding of mercy within relationships, strengthened by the Sacrament of Reconciliation is also important within Catholic marriages. </a:t>
            </a:r>
          </a:p>
          <a:p>
            <a:pPr algn="just"/>
            <a:endParaRPr lang="en-GB" sz="242600" dirty="0">
              <a:solidFill>
                <a:schemeClr val="accent1">
                  <a:lumMod val="50000"/>
                </a:schemeClr>
              </a:solidFill>
            </a:endParaRPr>
          </a:p>
          <a:p>
            <a:pPr algn="just"/>
            <a:r>
              <a:rPr lang="en-GB" sz="242600" dirty="0">
                <a:solidFill>
                  <a:schemeClr val="accent1">
                    <a:lumMod val="50000"/>
                  </a:schemeClr>
                </a:solidFill>
              </a:rPr>
              <a:t>In extenuating circumstances, the Church supports a separation of a marriage. This would be in the case of sustained physical or mental abuse. Separation should be the final resort. Due to marriage being in-dissolvable divorce is not recognised in the Catholic Church. </a:t>
            </a:r>
          </a:p>
        </p:txBody>
      </p:sp>
      <p:sp>
        <p:nvSpPr>
          <p:cNvPr id="16" name="Rectangle 15">
            <a:extLst>
              <a:ext uri="{FF2B5EF4-FFF2-40B4-BE49-F238E27FC236}">
                <a16:creationId xmlns:a16="http://schemas.microsoft.com/office/drawing/2014/main" id="{1AFCF795-593B-4F5A-B199-476D3E7607CB}"/>
              </a:ext>
            </a:extLst>
          </p:cNvPr>
          <p:cNvSpPr/>
          <p:nvPr/>
        </p:nvSpPr>
        <p:spPr>
          <a:xfrm>
            <a:off x="4047717" y="618267"/>
            <a:ext cx="7552467" cy="1815882"/>
          </a:xfrm>
          <a:prstGeom prst="rect">
            <a:avLst/>
          </a:prstGeom>
          <a:ln>
            <a:noFill/>
          </a:ln>
        </p:spPr>
        <p:txBody>
          <a:bodyPr wrap="square">
            <a:spAutoFit/>
          </a:bodyPr>
          <a:lstStyle/>
          <a:p>
            <a:pPr algn="just"/>
            <a:r>
              <a:rPr lang="en-GB" sz="2800" dirty="0">
                <a:solidFill>
                  <a:schemeClr val="accent1">
                    <a:lumMod val="50000"/>
                  </a:schemeClr>
                </a:solidFill>
              </a:rPr>
              <a:t>For each couple, discuss how the couple can overcome their issues in light of Church teaching. What do </a:t>
            </a:r>
            <a:r>
              <a:rPr lang="en-GB" sz="2800" b="1" u="sng" dirty="0">
                <a:solidFill>
                  <a:schemeClr val="accent1">
                    <a:lumMod val="50000"/>
                  </a:schemeClr>
                </a:solidFill>
              </a:rPr>
              <a:t>you</a:t>
            </a:r>
            <a:r>
              <a:rPr lang="en-GB" sz="2800" dirty="0">
                <a:solidFill>
                  <a:schemeClr val="accent1">
                    <a:lumMod val="50000"/>
                  </a:schemeClr>
                </a:solidFill>
              </a:rPr>
              <a:t> think the couple should do? Complete the table in your booklet. </a:t>
            </a:r>
          </a:p>
        </p:txBody>
      </p:sp>
      <p:sp>
        <p:nvSpPr>
          <p:cNvPr id="19" name="Text Box 2">
            <a:extLst>
              <a:ext uri="{FF2B5EF4-FFF2-40B4-BE49-F238E27FC236}">
                <a16:creationId xmlns:a16="http://schemas.microsoft.com/office/drawing/2014/main" id="{68B1AF63-664C-4D90-9679-69253CD964B7}"/>
              </a:ext>
            </a:extLst>
          </p:cNvPr>
          <p:cNvSpPr txBox="1">
            <a:spLocks noChangeArrowheads="1"/>
          </p:cNvSpPr>
          <p:nvPr/>
        </p:nvSpPr>
        <p:spPr bwMode="auto">
          <a:xfrm>
            <a:off x="668017" y="2996251"/>
            <a:ext cx="10950959" cy="3261696"/>
          </a:xfrm>
          <a:prstGeom prst="rect">
            <a:avLst/>
          </a:prstGeom>
          <a:solidFill>
            <a:srgbClr val="FFFFFF"/>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Couple B:</a:t>
            </a:r>
          </a:p>
          <a:p>
            <a:pPr algn="just">
              <a:lnSpc>
                <a:spcPct val="115000"/>
              </a:lnSpc>
              <a:spcAft>
                <a:spcPts val="1000"/>
              </a:spcAft>
            </a:pPr>
            <a:r>
              <a:rPr lang="en-GB"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Wife and husband are newlyweds. They are both Catholic and have been married for just under six months, moved in together after they were married and have been trying to have a baby.  They have been unsuccessful so far. The couple are unsure about what they should do next.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45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6a3c1a-0463-4261-8678-9808e0d49f29" xsi:nil="true"/>
    <lcf76f155ced4ddcb4097134ff3c332f xmlns="4797d39e-7110-498e-9f99-4da8e39d64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6" ma:contentTypeDescription="Create a new document." ma:contentTypeScope="" ma:versionID="b189a73c0723c4661d9268414af7a526">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8475c2f43a966f48a5cc3a4dd2331e34"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924141-eceb-4ef1-8300-400561d8a5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2e9585-f7f4-40b0-a859-68fefd03f1d9}" ma:internalName="TaxCatchAll" ma:showField="CatchAllData" ma:web="a76a3c1a-0463-4261-8678-9808e0d4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C0B1A-CD7F-4B49-A67D-C1D5908288DB}">
  <ds:schemaRefs>
    <ds:schemaRef ds:uri="http://schemas.microsoft.com/sharepoint/v3/contenttype/forms"/>
  </ds:schemaRefs>
</ds:datastoreItem>
</file>

<file path=customXml/itemProps2.xml><?xml version="1.0" encoding="utf-8"?>
<ds:datastoreItem xmlns:ds="http://schemas.openxmlformats.org/officeDocument/2006/customXml" ds:itemID="{3C28887E-4F21-481F-8952-B0F027ABA181}">
  <ds:schemaRefs>
    <ds:schemaRef ds:uri="http://purl.org/dc/elements/1.1/"/>
    <ds:schemaRef ds:uri="http://schemas.microsoft.com/office/infopath/2007/PartnerControls"/>
    <ds:schemaRef ds:uri="http://schemas.microsoft.com/office/2006/documentManagement/types"/>
    <ds:schemaRef ds:uri="a76a3c1a-0463-4261-8678-9808e0d49f29"/>
    <ds:schemaRef ds:uri="http://schemas.openxmlformats.org/package/2006/metadata/core-properties"/>
    <ds:schemaRef ds:uri="http://purl.org/dc/dcmitype/"/>
    <ds:schemaRef ds:uri="4797d39e-7110-498e-9f99-4da8e39d64cb"/>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AAB9D20-EBC5-4F8C-A8DB-DBA35579E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97d39e-7110-498e-9f99-4da8e39d64cb"/>
    <ds:schemaRef ds:uri="a76a3c1a-0463-4261-8678-9808e0d49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2383</TotalTime>
  <Words>2901</Words>
  <Application>Microsoft Office PowerPoint</Application>
  <PresentationFormat>Widescreen</PresentationFormat>
  <Paragraphs>205</Paragraphs>
  <Slides>15</Slides>
  <Notes>15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Dear Lord, Thank you for the gift of forgiveness and the ability to sustain love in all the ways you have shown.   We ask for the strength and courage to understand the journey of a marriage and to accept that with love, anything is possible. Amen</vt:lpstr>
      <vt:lpstr>Love Remains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Remains</dc:title>
  <dc:creator>Nadine Maguire</dc:creator>
  <cp:lastModifiedBy>Claire O'Neill</cp:lastModifiedBy>
  <cp:revision>93</cp:revision>
  <dcterms:created xsi:type="dcterms:W3CDTF">2020-05-28T12:53:12Z</dcterms:created>
  <dcterms:modified xsi:type="dcterms:W3CDTF">2023-06-27T13:48:58Z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y fmtid="{D5CDD505-2E9C-101B-9397-08002B2CF9AE}" pid="3" name="MediaServiceImageTags">
    <vt:lpwstr/>
  </property>
</Properties>
</file>